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2"/>
  </p:notesMasterIdLst>
  <p:sldIdLst>
    <p:sldId id="256" r:id="rId6"/>
    <p:sldId id="34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345" r:id="rId15"/>
    <p:sldId id="264" r:id="rId16"/>
    <p:sldId id="346" r:id="rId17"/>
    <p:sldId id="347" r:id="rId18"/>
    <p:sldId id="348" r:id="rId19"/>
    <p:sldId id="349" r:id="rId20"/>
    <p:sldId id="350" r:id="rId2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E89D3-B79B-44D8-950D-78F2FE55E581}" v="1" dt="2024-09-06T03:09:51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" y="5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Krajancic" userId="S::robert@discovercoding.ca::104b76e6-bce3-428a-be71-03228f6dae82" providerId="AD" clId="Web-{2F9339EF-CEED-12AB-A57E-EE58CF311B00}"/>
    <pc:docChg chg="modSld">
      <pc:chgData name="Robert Krajancic" userId="S::robert@discovercoding.ca::104b76e6-bce3-428a-be71-03228f6dae82" providerId="AD" clId="Web-{2F9339EF-CEED-12AB-A57E-EE58CF311B00}" dt="2024-07-29T17:22:26.213" v="3" actId="20577"/>
      <pc:docMkLst>
        <pc:docMk/>
      </pc:docMkLst>
      <pc:sldChg chg="modSp">
        <pc:chgData name="Robert Krajancic" userId="S::robert@discovercoding.ca::104b76e6-bce3-428a-be71-03228f6dae82" providerId="AD" clId="Web-{2F9339EF-CEED-12AB-A57E-EE58CF311B00}" dt="2024-07-29T17:22:26.213" v="3" actId="20577"/>
        <pc:sldMkLst>
          <pc:docMk/>
          <pc:sldMk cId="3926918736" sldId="344"/>
        </pc:sldMkLst>
        <pc:spChg chg="mod">
          <ac:chgData name="Robert Krajancic" userId="S::robert@discovercoding.ca::104b76e6-bce3-428a-be71-03228f6dae82" providerId="AD" clId="Web-{2F9339EF-CEED-12AB-A57E-EE58CF311B00}" dt="2024-07-29T17:22:26.213" v="3" actId="20577"/>
          <ac:spMkLst>
            <pc:docMk/>
            <pc:sldMk cId="3926918736" sldId="344"/>
            <ac:spMk id="3" creationId="{6F79A259-9867-1212-CF72-92B4E21209E3}"/>
          </ac:spMkLst>
        </pc:spChg>
        <pc:spChg chg="mod">
          <ac:chgData name="Robert Krajancic" userId="S::robert@discovercoding.ca::104b76e6-bce3-428a-be71-03228f6dae82" providerId="AD" clId="Web-{2F9339EF-CEED-12AB-A57E-EE58CF311B00}" dt="2024-07-29T17:22:24.573" v="2" actId="20577"/>
          <ac:spMkLst>
            <pc:docMk/>
            <pc:sldMk cId="3926918736" sldId="344"/>
            <ac:spMk id="4" creationId="{B666E331-9051-65F8-FA93-3A138775FDBC}"/>
          </ac:spMkLst>
        </pc:spChg>
      </pc:sldChg>
    </pc:docChg>
  </pc:docChgLst>
  <pc:docChgLst>
    <pc:chgData name="Jennifer Lam" userId="9af493ca-5afc-4c4a-9c8e-e8c31b8972ab" providerId="ADAL" clId="{FF3E89D3-B79B-44D8-950D-78F2FE55E581}"/>
    <pc:docChg chg="modSld modNotesMaster">
      <pc:chgData name="Jennifer Lam" userId="9af493ca-5afc-4c4a-9c8e-e8c31b8972ab" providerId="ADAL" clId="{FF3E89D3-B79B-44D8-950D-78F2FE55E581}" dt="2024-09-06T03:09:51.429" v="0"/>
      <pc:docMkLst>
        <pc:docMk/>
      </pc:docMkLst>
      <pc:sldChg chg="modNotes">
        <pc:chgData name="Jennifer Lam" userId="9af493ca-5afc-4c4a-9c8e-e8c31b8972ab" providerId="ADAL" clId="{FF3E89D3-B79B-44D8-950D-78F2FE55E581}" dt="2024-09-06T03:09:51.429" v="0"/>
        <pc:sldMkLst>
          <pc:docMk/>
          <pc:sldMk cId="3926918736" sldId="344"/>
        </pc:sldMkLst>
      </pc:sldChg>
    </pc:docChg>
  </pc:docChgLst>
  <pc:docChgLst>
    <pc:chgData name="Robert Krajancic" userId="S::robert@discovercoding.ca::104b76e6-bce3-428a-be71-03228f6dae82" providerId="AD" clId="Web-{EFF9BC3C-F292-E420-C8CB-8FE721C63096}"/>
    <pc:docChg chg="addSld modSld sldOrd">
      <pc:chgData name="Robert Krajancic" userId="S::robert@discovercoding.ca::104b76e6-bce3-428a-be71-03228f6dae82" providerId="AD" clId="Web-{EFF9BC3C-F292-E420-C8CB-8FE721C63096}" dt="2024-07-12T21:57:26.485" v="901"/>
      <pc:docMkLst>
        <pc:docMk/>
      </pc:docMkLst>
      <pc:sldChg chg="modSp">
        <pc:chgData name="Robert Krajancic" userId="S::robert@discovercoding.ca::104b76e6-bce3-428a-be71-03228f6dae82" providerId="AD" clId="Web-{EFF9BC3C-F292-E420-C8CB-8FE721C63096}" dt="2024-07-12T20:54:05.157" v="15" actId="20577"/>
        <pc:sldMkLst>
          <pc:docMk/>
          <pc:sldMk cId="109857222" sldId="256"/>
        </pc:sldMkLst>
        <pc:spChg chg="mod">
          <ac:chgData name="Robert Krajancic" userId="S::robert@discovercoding.ca::104b76e6-bce3-428a-be71-03228f6dae82" providerId="AD" clId="Web-{EFF9BC3C-F292-E420-C8CB-8FE721C63096}" dt="2024-07-12T20:54:05.157" v="15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Robert Krajancic" userId="S::robert@discovercoding.ca::104b76e6-bce3-428a-be71-03228f6dae82" providerId="AD" clId="Web-{EFF9BC3C-F292-E420-C8CB-8FE721C63096}" dt="2024-07-12T21:52:43.696" v="831" actId="20577"/>
        <pc:sldMkLst>
          <pc:docMk/>
          <pc:sldMk cId="3643158254" sldId="257"/>
        </pc:sldMkLst>
        <pc:spChg chg="mod">
          <ac:chgData name="Robert Krajancic" userId="S::robert@discovercoding.ca::104b76e6-bce3-428a-be71-03228f6dae82" providerId="AD" clId="Web-{EFF9BC3C-F292-E420-C8CB-8FE721C63096}" dt="2024-07-12T21:31:04.692" v="24" actId="20577"/>
          <ac:spMkLst>
            <pc:docMk/>
            <pc:sldMk cId="3643158254" sldId="257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EFF9BC3C-F292-E420-C8CB-8FE721C63096}" dt="2024-07-12T21:52:43.696" v="831" actId="20577"/>
          <ac:spMkLst>
            <pc:docMk/>
            <pc:sldMk cId="3643158254" sldId="257"/>
            <ac:spMk id="9" creationId="{998C4548-0271-02FD-E1DA-FDE0BCFAA60C}"/>
          </ac:spMkLst>
        </pc:spChg>
      </pc:sldChg>
      <pc:sldChg chg="addSp modSp add replId">
        <pc:chgData name="Robert Krajancic" userId="S::robert@discovercoding.ca::104b76e6-bce3-428a-be71-03228f6dae82" providerId="AD" clId="Web-{EFF9BC3C-F292-E420-C8CB-8FE721C63096}" dt="2024-07-12T21:39:48.691" v="357" actId="20577"/>
        <pc:sldMkLst>
          <pc:docMk/>
          <pc:sldMk cId="1208445106" sldId="258"/>
        </pc:sldMkLst>
        <pc:spChg chg="mod">
          <ac:chgData name="Robert Krajancic" userId="S::robert@discovercoding.ca::104b76e6-bce3-428a-be71-03228f6dae82" providerId="AD" clId="Web-{EFF9BC3C-F292-E420-C8CB-8FE721C63096}" dt="2024-07-12T21:39:48.691" v="357" actId="20577"/>
          <ac:spMkLst>
            <pc:docMk/>
            <pc:sldMk cId="1208445106" sldId="258"/>
            <ac:spMk id="9" creationId="{998C4548-0271-02FD-E1DA-FDE0BCFAA60C}"/>
          </ac:spMkLst>
        </pc:spChg>
        <pc:picChg chg="add mod">
          <ac:chgData name="Robert Krajancic" userId="S::robert@discovercoding.ca::104b76e6-bce3-428a-be71-03228f6dae82" providerId="AD" clId="Web-{EFF9BC3C-F292-E420-C8CB-8FE721C63096}" dt="2024-07-12T21:35:56.513" v="311" actId="1076"/>
          <ac:picMkLst>
            <pc:docMk/>
            <pc:sldMk cId="1208445106" sldId="258"/>
            <ac:picMk id="3" creationId="{1F36EC06-FEB8-3540-C4D5-C2A7F00F6D84}"/>
          </ac:picMkLst>
        </pc:picChg>
      </pc:sldChg>
      <pc:sldChg chg="addSp delSp modSp add replId">
        <pc:chgData name="Robert Krajancic" userId="S::robert@discovercoding.ca::104b76e6-bce3-428a-be71-03228f6dae82" providerId="AD" clId="Web-{EFF9BC3C-F292-E420-C8CB-8FE721C63096}" dt="2024-07-12T21:53:19.587" v="839"/>
        <pc:sldMkLst>
          <pc:docMk/>
          <pc:sldMk cId="3612488508" sldId="259"/>
        </pc:sldMkLst>
        <pc:spChg chg="add mod">
          <ac:chgData name="Robert Krajancic" userId="S::robert@discovercoding.ca::104b76e6-bce3-428a-be71-03228f6dae82" providerId="AD" clId="Web-{EFF9BC3C-F292-E420-C8CB-8FE721C63096}" dt="2024-07-12T21:53:19.587" v="839"/>
          <ac:spMkLst>
            <pc:docMk/>
            <pc:sldMk cId="3612488508" sldId="259"/>
            <ac:spMk id="6" creationId="{2CB55907-83CE-DE2E-E320-E3F52F32B50C}"/>
          </ac:spMkLst>
        </pc:spChg>
        <pc:spChg chg="mod ord">
          <ac:chgData name="Robert Krajancic" userId="S::robert@discovercoding.ca::104b76e6-bce3-428a-be71-03228f6dae82" providerId="AD" clId="Web-{EFF9BC3C-F292-E420-C8CB-8FE721C63096}" dt="2024-07-12T21:42:24.210" v="506" actId="20577"/>
          <ac:spMkLst>
            <pc:docMk/>
            <pc:sldMk cId="3612488508" sldId="259"/>
            <ac:spMk id="9" creationId="{998C4548-0271-02FD-E1DA-FDE0BCFAA60C}"/>
          </ac:spMkLst>
        </pc:spChg>
        <pc:picChg chg="del">
          <ac:chgData name="Robert Krajancic" userId="S::robert@discovercoding.ca::104b76e6-bce3-428a-be71-03228f6dae82" providerId="AD" clId="Web-{EFF9BC3C-F292-E420-C8CB-8FE721C63096}" dt="2024-07-12T21:39:55.566" v="359"/>
          <ac:picMkLst>
            <pc:docMk/>
            <pc:sldMk cId="3612488508" sldId="259"/>
            <ac:picMk id="3" creationId="{1F36EC06-FEB8-3540-C4D5-C2A7F00F6D84}"/>
          </ac:picMkLst>
        </pc:picChg>
        <pc:picChg chg="add mod">
          <ac:chgData name="Robert Krajancic" userId="S::robert@discovercoding.ca::104b76e6-bce3-428a-be71-03228f6dae82" providerId="AD" clId="Web-{EFF9BC3C-F292-E420-C8CB-8FE721C63096}" dt="2024-07-12T21:41:38.350" v="466" actId="1076"/>
          <ac:picMkLst>
            <pc:docMk/>
            <pc:sldMk cId="3612488508" sldId="259"/>
            <ac:picMk id="4" creationId="{42CDD059-1469-7FD7-DE35-550F2B44FDE8}"/>
          </ac:picMkLst>
        </pc:picChg>
        <pc:picChg chg="ord">
          <ac:chgData name="Robert Krajancic" userId="S::robert@discovercoding.ca::104b76e6-bce3-428a-be71-03228f6dae82" providerId="AD" clId="Web-{EFF9BC3C-F292-E420-C8CB-8FE721C63096}" dt="2024-07-12T21:41:43.991" v="468"/>
          <ac:picMkLst>
            <pc:docMk/>
            <pc:sldMk cId="3612488508" sldId="259"/>
            <ac:picMk id="7" creationId="{C7D54252-BC9A-A17E-1E24-3FBF4D1066E7}"/>
          </ac:picMkLst>
        </pc:picChg>
      </pc:sldChg>
      <pc:sldChg chg="delSp modSp add replId">
        <pc:chgData name="Robert Krajancic" userId="S::robert@discovercoding.ca::104b76e6-bce3-428a-be71-03228f6dae82" providerId="AD" clId="Web-{EFF9BC3C-F292-E420-C8CB-8FE721C63096}" dt="2024-07-12T21:53:34.556" v="843" actId="20577"/>
        <pc:sldMkLst>
          <pc:docMk/>
          <pc:sldMk cId="3355862602" sldId="260"/>
        </pc:sldMkLst>
        <pc:spChg chg="mod">
          <ac:chgData name="Robert Krajancic" userId="S::robert@discovercoding.ca::104b76e6-bce3-428a-be71-03228f6dae82" providerId="AD" clId="Web-{EFF9BC3C-F292-E420-C8CB-8FE721C63096}" dt="2024-07-12T21:53:34.556" v="843" actId="20577"/>
          <ac:spMkLst>
            <pc:docMk/>
            <pc:sldMk cId="3355862602" sldId="260"/>
            <ac:spMk id="9" creationId="{998C4548-0271-02FD-E1DA-FDE0BCFAA60C}"/>
          </ac:spMkLst>
        </pc:spChg>
        <pc:picChg chg="del">
          <ac:chgData name="Robert Krajancic" userId="S::robert@discovercoding.ca::104b76e6-bce3-428a-be71-03228f6dae82" providerId="AD" clId="Web-{EFF9BC3C-F292-E420-C8CB-8FE721C63096}" dt="2024-07-12T21:42:28.914" v="508"/>
          <ac:picMkLst>
            <pc:docMk/>
            <pc:sldMk cId="3355862602" sldId="260"/>
            <ac:picMk id="4" creationId="{42CDD059-1469-7FD7-DE35-550F2B44FDE8}"/>
          </ac:picMkLst>
        </pc:picChg>
      </pc:sldChg>
      <pc:sldChg chg="addSp modSp add replId">
        <pc:chgData name="Robert Krajancic" userId="S::robert@discovercoding.ca::104b76e6-bce3-428a-be71-03228f6dae82" providerId="AD" clId="Web-{EFF9BC3C-F292-E420-C8CB-8FE721C63096}" dt="2024-07-12T21:47:01.843" v="693" actId="1076"/>
        <pc:sldMkLst>
          <pc:docMk/>
          <pc:sldMk cId="2708711986" sldId="261"/>
        </pc:sldMkLst>
        <pc:spChg chg="mod">
          <ac:chgData name="Robert Krajancic" userId="S::robert@discovercoding.ca::104b76e6-bce3-428a-be71-03228f6dae82" providerId="AD" clId="Web-{EFF9BC3C-F292-E420-C8CB-8FE721C63096}" dt="2024-07-12T21:46:47.592" v="688" actId="20577"/>
          <ac:spMkLst>
            <pc:docMk/>
            <pc:sldMk cId="2708711986" sldId="261"/>
            <ac:spMk id="9" creationId="{998C4548-0271-02FD-E1DA-FDE0BCFAA60C}"/>
          </ac:spMkLst>
        </pc:spChg>
        <pc:picChg chg="add mod">
          <ac:chgData name="Robert Krajancic" userId="S::robert@discovercoding.ca::104b76e6-bce3-428a-be71-03228f6dae82" providerId="AD" clId="Web-{EFF9BC3C-F292-E420-C8CB-8FE721C63096}" dt="2024-07-12T21:45:29.153" v="671" actId="1076"/>
          <ac:picMkLst>
            <pc:docMk/>
            <pc:sldMk cId="2708711986" sldId="261"/>
            <ac:picMk id="3" creationId="{92D53E1B-1D98-D0DA-6119-8226DF21249D}"/>
          </ac:picMkLst>
        </pc:picChg>
        <pc:picChg chg="add mod">
          <ac:chgData name="Robert Krajancic" userId="S::robert@discovercoding.ca::104b76e6-bce3-428a-be71-03228f6dae82" providerId="AD" clId="Web-{EFF9BC3C-F292-E420-C8CB-8FE721C63096}" dt="2024-07-12T21:47:01.843" v="693" actId="1076"/>
          <ac:picMkLst>
            <pc:docMk/>
            <pc:sldMk cId="2708711986" sldId="261"/>
            <ac:picMk id="4" creationId="{5ABACE84-75BE-169F-C0CE-697FFCCD83B6}"/>
          </ac:picMkLst>
        </pc:picChg>
        <pc:picChg chg="mod">
          <ac:chgData name="Robert Krajancic" userId="S::robert@discovercoding.ca::104b76e6-bce3-428a-be71-03228f6dae82" providerId="AD" clId="Web-{EFF9BC3C-F292-E420-C8CB-8FE721C63096}" dt="2024-07-12T21:46:51.249" v="691" actId="1076"/>
          <ac:picMkLst>
            <pc:docMk/>
            <pc:sldMk cId="2708711986" sldId="261"/>
            <ac:picMk id="5" creationId="{065722C9-1C73-AA20-A6F3-CEC8F3C38E6C}"/>
          </ac:picMkLst>
        </pc:picChg>
      </pc:sldChg>
      <pc:sldChg chg="addSp delSp modSp add replId">
        <pc:chgData name="Robert Krajancic" userId="S::robert@discovercoding.ca::104b76e6-bce3-428a-be71-03228f6dae82" providerId="AD" clId="Web-{EFF9BC3C-F292-E420-C8CB-8FE721C63096}" dt="2024-07-12T21:49:55.347" v="791" actId="1076"/>
        <pc:sldMkLst>
          <pc:docMk/>
          <pc:sldMk cId="2676824378" sldId="262"/>
        </pc:sldMkLst>
        <pc:spChg chg="mod">
          <ac:chgData name="Robert Krajancic" userId="S::robert@discovercoding.ca::104b76e6-bce3-428a-be71-03228f6dae82" providerId="AD" clId="Web-{EFF9BC3C-F292-E420-C8CB-8FE721C63096}" dt="2024-07-12T21:49:38.956" v="785" actId="14100"/>
          <ac:spMkLst>
            <pc:docMk/>
            <pc:sldMk cId="2676824378" sldId="262"/>
            <ac:spMk id="9" creationId="{998C4548-0271-02FD-E1DA-FDE0BCFAA60C}"/>
          </ac:spMkLst>
        </pc:spChg>
        <pc:picChg chg="del">
          <ac:chgData name="Robert Krajancic" userId="S::robert@discovercoding.ca::104b76e6-bce3-428a-be71-03228f6dae82" providerId="AD" clId="Web-{EFF9BC3C-F292-E420-C8CB-8FE721C63096}" dt="2024-07-12T21:48:21.142" v="714"/>
          <ac:picMkLst>
            <pc:docMk/>
            <pc:sldMk cId="2676824378" sldId="262"/>
            <ac:picMk id="3" creationId="{92D53E1B-1D98-D0DA-6119-8226DF21249D}"/>
          </ac:picMkLst>
        </pc:picChg>
        <pc:picChg chg="del">
          <ac:chgData name="Robert Krajancic" userId="S::robert@discovercoding.ca::104b76e6-bce3-428a-be71-03228f6dae82" providerId="AD" clId="Web-{EFF9BC3C-F292-E420-C8CB-8FE721C63096}" dt="2024-07-12T21:48:19.954" v="713"/>
          <ac:picMkLst>
            <pc:docMk/>
            <pc:sldMk cId="2676824378" sldId="262"/>
            <ac:picMk id="4" creationId="{5ABACE84-75BE-169F-C0CE-697FFCCD83B6}"/>
          </ac:picMkLst>
        </pc:picChg>
        <pc:picChg chg="add mod">
          <ac:chgData name="Robert Krajancic" userId="S::robert@discovercoding.ca::104b76e6-bce3-428a-be71-03228f6dae82" providerId="AD" clId="Web-{EFF9BC3C-F292-E420-C8CB-8FE721C63096}" dt="2024-07-12T21:49:55.347" v="791" actId="1076"/>
          <ac:picMkLst>
            <pc:docMk/>
            <pc:sldMk cId="2676824378" sldId="262"/>
            <ac:picMk id="6" creationId="{031299AA-352D-5782-0511-416542A7638E}"/>
          </ac:picMkLst>
        </pc:picChg>
      </pc:sldChg>
      <pc:sldChg chg="addSp delSp modSp add replId">
        <pc:chgData name="Robert Krajancic" userId="S::robert@discovercoding.ca::104b76e6-bce3-428a-be71-03228f6dae82" providerId="AD" clId="Web-{EFF9BC3C-F292-E420-C8CB-8FE721C63096}" dt="2024-07-12T21:51:37.788" v="816" actId="14100"/>
        <pc:sldMkLst>
          <pc:docMk/>
          <pc:sldMk cId="1827957708" sldId="263"/>
        </pc:sldMkLst>
        <pc:spChg chg="mod ord">
          <ac:chgData name="Robert Krajancic" userId="S::robert@discovercoding.ca::104b76e6-bce3-428a-be71-03228f6dae82" providerId="AD" clId="Web-{EFF9BC3C-F292-E420-C8CB-8FE721C63096}" dt="2024-07-12T21:51:19.256" v="813"/>
          <ac:spMkLst>
            <pc:docMk/>
            <pc:sldMk cId="1827957708" sldId="263"/>
            <ac:spMk id="2" creationId="{F3851265-2976-9BF6-8320-374AAD40A593}"/>
          </ac:spMkLst>
        </pc:spChg>
        <pc:spChg chg="add del mod">
          <ac:chgData name="Robert Krajancic" userId="S::robert@discovercoding.ca::104b76e6-bce3-428a-be71-03228f6dae82" providerId="AD" clId="Web-{EFF9BC3C-F292-E420-C8CB-8FE721C63096}" dt="2024-07-12T21:50:48.599" v="802"/>
          <ac:spMkLst>
            <pc:docMk/>
            <pc:sldMk cId="1827957708" sldId="263"/>
            <ac:spMk id="4" creationId="{DEFF47D8-081F-B0F3-D82C-447B80D76FA1}"/>
          </ac:spMkLst>
        </pc:spChg>
        <pc:spChg chg="del mod">
          <ac:chgData name="Robert Krajancic" userId="S::robert@discovercoding.ca::104b76e6-bce3-428a-be71-03228f6dae82" providerId="AD" clId="Web-{EFF9BC3C-F292-E420-C8CB-8FE721C63096}" dt="2024-07-12T21:50:19.817" v="801"/>
          <ac:spMkLst>
            <pc:docMk/>
            <pc:sldMk cId="1827957708" sldId="263"/>
            <ac:spMk id="9" creationId="{998C4548-0271-02FD-E1DA-FDE0BCFAA60C}"/>
          </ac:spMkLst>
        </pc:spChg>
        <pc:picChg chg="del">
          <ac:chgData name="Robert Krajancic" userId="S::robert@discovercoding.ca::104b76e6-bce3-428a-be71-03228f6dae82" providerId="AD" clId="Web-{EFF9BC3C-F292-E420-C8CB-8FE721C63096}" dt="2024-07-12T21:50:15.629" v="799"/>
          <ac:picMkLst>
            <pc:docMk/>
            <pc:sldMk cId="1827957708" sldId="263"/>
            <ac:picMk id="6" creationId="{031299AA-352D-5782-0511-416542A7638E}"/>
          </ac:picMkLst>
        </pc:picChg>
        <pc:picChg chg="add mod ord">
          <ac:chgData name="Robert Krajancic" userId="S::robert@discovercoding.ca::104b76e6-bce3-428a-be71-03228f6dae82" providerId="AD" clId="Web-{EFF9BC3C-F292-E420-C8CB-8FE721C63096}" dt="2024-07-12T21:51:08.599" v="812" actId="1076"/>
          <ac:picMkLst>
            <pc:docMk/>
            <pc:sldMk cId="1827957708" sldId="263"/>
            <ac:picMk id="8" creationId="{A01E20BB-8A26-FF1E-F5CA-9CA830928FB9}"/>
          </ac:picMkLst>
        </pc:picChg>
        <pc:picChg chg="add mod">
          <ac:chgData name="Robert Krajancic" userId="S::robert@discovercoding.ca::104b76e6-bce3-428a-be71-03228f6dae82" providerId="AD" clId="Web-{EFF9BC3C-F292-E420-C8CB-8FE721C63096}" dt="2024-07-12T21:51:37.788" v="816" actId="14100"/>
          <ac:picMkLst>
            <pc:docMk/>
            <pc:sldMk cId="1827957708" sldId="263"/>
            <ac:picMk id="11" creationId="{8FE7408B-1A75-1E55-D368-9A484435E203}"/>
          </ac:picMkLst>
        </pc:picChg>
      </pc:sldChg>
      <pc:sldChg chg="addSp modSp add ord replId modNotes">
        <pc:chgData name="Robert Krajancic" userId="S::robert@discovercoding.ca::104b76e6-bce3-428a-be71-03228f6dae82" providerId="AD" clId="Web-{EFF9BC3C-F292-E420-C8CB-8FE721C63096}" dt="2024-07-12T21:57:26.485" v="901"/>
        <pc:sldMkLst>
          <pc:docMk/>
          <pc:sldMk cId="2305141894" sldId="264"/>
        </pc:sldMkLst>
        <pc:spChg chg="mod">
          <ac:chgData name="Robert Krajancic" userId="S::robert@discovercoding.ca::104b76e6-bce3-428a-be71-03228f6dae82" providerId="AD" clId="Web-{EFF9BC3C-F292-E420-C8CB-8FE721C63096}" dt="2024-07-12T21:54:15.167" v="853" actId="20577"/>
          <ac:spMkLst>
            <pc:docMk/>
            <pc:sldMk cId="2305141894" sldId="264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EFF9BC3C-F292-E420-C8CB-8FE721C63096}" dt="2024-07-12T21:54:21.136" v="855" actId="20577"/>
          <ac:spMkLst>
            <pc:docMk/>
            <pc:sldMk cId="2305141894" sldId="264"/>
            <ac:spMk id="9" creationId="{998C4548-0271-02FD-E1DA-FDE0BCFAA60C}"/>
          </ac:spMkLst>
        </pc:spChg>
        <pc:spChg chg="mod">
          <ac:chgData name="Robert Krajancic" userId="S::robert@discovercoding.ca::104b76e6-bce3-428a-be71-03228f6dae82" providerId="AD" clId="Web-{EFF9BC3C-F292-E420-C8CB-8FE721C63096}" dt="2024-07-12T21:57:07.984" v="889" actId="20577"/>
          <ac:spMkLst>
            <pc:docMk/>
            <pc:sldMk cId="2305141894" sldId="264"/>
            <ac:spMk id="10" creationId="{46BE2233-B217-5EA4-7C34-2319A580D5D0}"/>
          </ac:spMkLst>
        </pc:spChg>
        <pc:picChg chg="add mod">
          <ac:chgData name="Robert Krajancic" userId="S::robert@discovercoding.ca::104b76e6-bce3-428a-be71-03228f6dae82" providerId="AD" clId="Web-{EFF9BC3C-F292-E420-C8CB-8FE721C63096}" dt="2024-07-12T21:57:05.312" v="888" actId="1076"/>
          <ac:picMkLst>
            <pc:docMk/>
            <pc:sldMk cId="2305141894" sldId="264"/>
            <ac:picMk id="3" creationId="{80F1BCB5-A1CF-C6D8-D1A7-33C122A50156}"/>
          </ac:picMkLst>
        </pc:picChg>
      </pc:sldChg>
    </pc:docChg>
  </pc:docChgLst>
  <pc:docChgLst>
    <pc:chgData name="Fardil Iqbal" userId="S::fardil@discovercoding.ca::fb37f888-8619-47b9-8c90-4418dd1fe7de" providerId="AD" clId="Web-{33E96531-09BF-4CD0-510A-0C263728CD98}"/>
    <pc:docChg chg="addSld modSld sldOrd">
      <pc:chgData name="Fardil Iqbal" userId="S::fardil@discovercoding.ca::fb37f888-8619-47b9-8c90-4418dd1fe7de" providerId="AD" clId="Web-{33E96531-09BF-4CD0-510A-0C263728CD98}" dt="2024-08-07T20:49:24.636" v="908" actId="20577"/>
      <pc:docMkLst>
        <pc:docMk/>
      </pc:docMkLst>
      <pc:sldChg chg="ord">
        <pc:chgData name="Fardil Iqbal" userId="S::fardil@discovercoding.ca::fb37f888-8619-47b9-8c90-4418dd1fe7de" providerId="AD" clId="Web-{33E96531-09BF-4CD0-510A-0C263728CD98}" dt="2024-08-07T18:27:36.032" v="2"/>
        <pc:sldMkLst>
          <pc:docMk/>
          <pc:sldMk cId="3939353103" sldId="345"/>
        </pc:sldMkLst>
      </pc:sldChg>
      <pc:sldChg chg="addSp delSp modSp add ord replId">
        <pc:chgData name="Fardil Iqbal" userId="S::fardil@discovercoding.ca::fb37f888-8619-47b9-8c90-4418dd1fe7de" providerId="AD" clId="Web-{33E96531-09BF-4CD0-510A-0C263728CD98}" dt="2024-08-07T18:34:34.931" v="85" actId="20577"/>
        <pc:sldMkLst>
          <pc:docMk/>
          <pc:sldMk cId="2806773284" sldId="346"/>
        </pc:sldMkLst>
        <pc:spChg chg="mod">
          <ac:chgData name="Fardil Iqbal" userId="S::fardil@discovercoding.ca::fb37f888-8619-47b9-8c90-4418dd1fe7de" providerId="AD" clId="Web-{33E96531-09BF-4CD0-510A-0C263728CD98}" dt="2024-08-07T18:34:34.931" v="85" actId="20577"/>
          <ac:spMkLst>
            <pc:docMk/>
            <pc:sldMk cId="2806773284" sldId="346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33E96531-09BF-4CD0-510A-0C263728CD98}" dt="2024-08-07T18:33:49.507" v="75" actId="20577"/>
          <ac:spMkLst>
            <pc:docMk/>
            <pc:sldMk cId="2806773284" sldId="346"/>
            <ac:spMk id="10" creationId="{46BE2233-B217-5EA4-7C34-2319A580D5D0}"/>
          </ac:spMkLst>
        </pc:spChg>
        <pc:picChg chg="del">
          <ac:chgData name="Fardil Iqbal" userId="S::fardil@discovercoding.ca::fb37f888-8619-47b9-8c90-4418dd1fe7de" providerId="AD" clId="Web-{33E96531-09BF-4CD0-510A-0C263728CD98}" dt="2024-08-07T18:31:30.311" v="21"/>
          <ac:picMkLst>
            <pc:docMk/>
            <pc:sldMk cId="2806773284" sldId="346"/>
            <ac:picMk id="3" creationId="{80F1BCB5-A1CF-C6D8-D1A7-33C122A50156}"/>
          </ac:picMkLst>
        </pc:picChg>
        <pc:picChg chg="add mod modCrop">
          <ac:chgData name="Fardil Iqbal" userId="S::fardil@discovercoding.ca::fb37f888-8619-47b9-8c90-4418dd1fe7de" providerId="AD" clId="Web-{33E96531-09BF-4CD0-510A-0C263728CD98}" dt="2024-08-07T18:34:14.743" v="82" actId="1076"/>
          <ac:picMkLst>
            <pc:docMk/>
            <pc:sldMk cId="2806773284" sldId="346"/>
            <ac:picMk id="4" creationId="{EC2680E6-EE0F-BC8D-2047-D35E8F0D983A}"/>
          </ac:picMkLst>
        </pc:picChg>
      </pc:sldChg>
      <pc:sldChg chg="addSp delSp modSp add replId">
        <pc:chgData name="Fardil Iqbal" userId="S::fardil@discovercoding.ca::fb37f888-8619-47b9-8c90-4418dd1fe7de" providerId="AD" clId="Web-{33E96531-09BF-4CD0-510A-0C263728CD98}" dt="2024-08-07T18:43:19.337" v="140" actId="20577"/>
        <pc:sldMkLst>
          <pc:docMk/>
          <pc:sldMk cId="3679772669" sldId="347"/>
        </pc:sldMkLst>
        <pc:spChg chg="mod">
          <ac:chgData name="Fardil Iqbal" userId="S::fardil@discovercoding.ca::fb37f888-8619-47b9-8c90-4418dd1fe7de" providerId="AD" clId="Web-{33E96531-09BF-4CD0-510A-0C263728CD98}" dt="2024-08-07T18:35:40.592" v="91" actId="20577"/>
          <ac:spMkLst>
            <pc:docMk/>
            <pc:sldMk cId="3679772669" sldId="347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33E96531-09BF-4CD0-510A-0C263728CD98}" dt="2024-08-07T18:43:19.337" v="140" actId="20577"/>
          <ac:spMkLst>
            <pc:docMk/>
            <pc:sldMk cId="3679772669" sldId="347"/>
            <ac:spMk id="10" creationId="{46BE2233-B217-5EA4-7C34-2319A580D5D0}"/>
          </ac:spMkLst>
        </pc:spChg>
        <pc:picChg chg="add mod">
          <ac:chgData name="Fardil Iqbal" userId="S::fardil@discovercoding.ca::fb37f888-8619-47b9-8c90-4418dd1fe7de" providerId="AD" clId="Web-{33E96531-09BF-4CD0-510A-0C263728CD98}" dt="2024-08-07T18:41:36.941" v="139" actId="1076"/>
          <ac:picMkLst>
            <pc:docMk/>
            <pc:sldMk cId="3679772669" sldId="347"/>
            <ac:picMk id="3" creationId="{A7078532-2810-440C-D750-DD2A6807A88D}"/>
          </ac:picMkLst>
        </pc:picChg>
        <pc:picChg chg="del">
          <ac:chgData name="Fardil Iqbal" userId="S::fardil@discovercoding.ca::fb37f888-8619-47b9-8c90-4418dd1fe7de" providerId="AD" clId="Web-{33E96531-09BF-4CD0-510A-0C263728CD98}" dt="2024-08-07T18:39:32.762" v="102"/>
          <ac:picMkLst>
            <pc:docMk/>
            <pc:sldMk cId="3679772669" sldId="347"/>
            <ac:picMk id="4" creationId="{EC2680E6-EE0F-BC8D-2047-D35E8F0D983A}"/>
          </ac:picMkLst>
        </pc:picChg>
      </pc:sldChg>
      <pc:sldChg chg="delSp modSp add replId">
        <pc:chgData name="Fardil Iqbal" userId="S::fardil@discovercoding.ca::fb37f888-8619-47b9-8c90-4418dd1fe7de" providerId="AD" clId="Web-{33E96531-09BF-4CD0-510A-0C263728CD98}" dt="2024-08-07T20:42:23.266" v="792" actId="20577"/>
        <pc:sldMkLst>
          <pc:docMk/>
          <pc:sldMk cId="2140268847" sldId="348"/>
        </pc:sldMkLst>
        <pc:spChg chg="mod">
          <ac:chgData name="Fardil Iqbal" userId="S::fardil@discovercoding.ca::fb37f888-8619-47b9-8c90-4418dd1fe7de" providerId="AD" clId="Web-{33E96531-09BF-4CD0-510A-0C263728CD98}" dt="2024-08-07T20:42:23.266" v="792" actId="20577"/>
          <ac:spMkLst>
            <pc:docMk/>
            <pc:sldMk cId="2140268847" sldId="348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33E96531-09BF-4CD0-510A-0C263728CD98}" dt="2024-08-07T20:42:16.797" v="791" actId="20577"/>
          <ac:spMkLst>
            <pc:docMk/>
            <pc:sldMk cId="2140268847" sldId="348"/>
            <ac:spMk id="10" creationId="{46BE2233-B217-5EA4-7C34-2319A580D5D0}"/>
          </ac:spMkLst>
        </pc:spChg>
        <pc:picChg chg="del mod">
          <ac:chgData name="Fardil Iqbal" userId="S::fardil@discovercoding.ca::fb37f888-8619-47b9-8c90-4418dd1fe7de" providerId="AD" clId="Web-{33E96531-09BF-4CD0-510A-0C263728CD98}" dt="2024-08-07T20:02:40.583" v="221"/>
          <ac:picMkLst>
            <pc:docMk/>
            <pc:sldMk cId="2140268847" sldId="348"/>
            <ac:picMk id="3" creationId="{A7078532-2810-440C-D750-DD2A6807A88D}"/>
          </ac:picMkLst>
        </pc:picChg>
      </pc:sldChg>
      <pc:sldChg chg="modSp add replId">
        <pc:chgData name="Fardil Iqbal" userId="S::fardil@discovercoding.ca::fb37f888-8619-47b9-8c90-4418dd1fe7de" providerId="AD" clId="Web-{33E96531-09BF-4CD0-510A-0C263728CD98}" dt="2024-08-07T20:32:57.549" v="560" actId="20577"/>
        <pc:sldMkLst>
          <pc:docMk/>
          <pc:sldMk cId="2725532861" sldId="349"/>
        </pc:sldMkLst>
        <pc:spChg chg="mod">
          <ac:chgData name="Fardil Iqbal" userId="S::fardil@discovercoding.ca::fb37f888-8619-47b9-8c90-4418dd1fe7de" providerId="AD" clId="Web-{33E96531-09BF-4CD0-510A-0C263728CD98}" dt="2024-08-07T20:32:57.549" v="560" actId="20577"/>
          <ac:spMkLst>
            <pc:docMk/>
            <pc:sldMk cId="2725532861" sldId="349"/>
            <ac:spMk id="2" creationId="{F3851265-2976-9BF6-8320-374AAD40A593}"/>
          </ac:spMkLst>
        </pc:spChg>
      </pc:sldChg>
      <pc:sldChg chg="modSp add replId">
        <pc:chgData name="Fardil Iqbal" userId="S::fardil@discovercoding.ca::fb37f888-8619-47b9-8c90-4418dd1fe7de" providerId="AD" clId="Web-{33E96531-09BF-4CD0-510A-0C263728CD98}" dt="2024-08-07T20:49:24.636" v="908" actId="20577"/>
        <pc:sldMkLst>
          <pc:docMk/>
          <pc:sldMk cId="1295907553" sldId="350"/>
        </pc:sldMkLst>
        <pc:spChg chg="mod">
          <ac:chgData name="Fardil Iqbal" userId="S::fardil@discovercoding.ca::fb37f888-8619-47b9-8c90-4418dd1fe7de" providerId="AD" clId="Web-{33E96531-09BF-4CD0-510A-0C263728CD98}" dt="2024-08-07T20:45:43.021" v="814" actId="20577"/>
          <ac:spMkLst>
            <pc:docMk/>
            <pc:sldMk cId="1295907553" sldId="350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33E96531-09BF-4CD0-510A-0C263728CD98}" dt="2024-08-07T20:49:24.636" v="908" actId="20577"/>
          <ac:spMkLst>
            <pc:docMk/>
            <pc:sldMk cId="1295907553" sldId="350"/>
            <ac:spMk id="10" creationId="{46BE2233-B217-5EA4-7C34-2319A580D5D0}"/>
          </ac:spMkLst>
        </pc:spChg>
      </pc:sldChg>
    </pc:docChg>
  </pc:docChgLst>
  <pc:docChgLst>
    <pc:chgData name="Robert Krajancic" userId="S::robert@discovercoding.ca::104b76e6-bce3-428a-be71-03228f6dae82" providerId="AD" clId="Web-{FDE45C6B-DD08-532B-DFA8-E60533BF1749}"/>
    <pc:docChg chg="addSld modSld sldOrd">
      <pc:chgData name="Robert Krajancic" userId="S::robert@discovercoding.ca::104b76e6-bce3-428a-be71-03228f6dae82" providerId="AD" clId="Web-{FDE45C6B-DD08-532B-DFA8-E60533BF1749}" dt="2024-08-02T17:41:50.853" v="185"/>
      <pc:docMkLst>
        <pc:docMk/>
      </pc:docMkLst>
      <pc:sldChg chg="modSp">
        <pc:chgData name="Robert Krajancic" userId="S::robert@discovercoding.ca::104b76e6-bce3-428a-be71-03228f6dae82" providerId="AD" clId="Web-{FDE45C6B-DD08-532B-DFA8-E60533BF1749}" dt="2024-08-02T17:39:58.274" v="157" actId="20577"/>
        <pc:sldMkLst>
          <pc:docMk/>
          <pc:sldMk cId="2305141894" sldId="264"/>
        </pc:sldMkLst>
        <pc:spChg chg="mod">
          <ac:chgData name="Robert Krajancic" userId="S::robert@discovercoding.ca::104b76e6-bce3-428a-be71-03228f6dae82" providerId="AD" clId="Web-{FDE45C6B-DD08-532B-DFA8-E60533BF1749}" dt="2024-08-02T17:39:58.274" v="157" actId="20577"/>
          <ac:spMkLst>
            <pc:docMk/>
            <pc:sldMk cId="2305141894" sldId="264"/>
            <ac:spMk id="10" creationId="{46BE2233-B217-5EA4-7C34-2319A580D5D0}"/>
          </ac:spMkLst>
        </pc:spChg>
      </pc:sldChg>
      <pc:sldChg chg="ord">
        <pc:chgData name="Robert Krajancic" userId="S::robert@discovercoding.ca::104b76e6-bce3-428a-be71-03228f6dae82" providerId="AD" clId="Web-{FDE45C6B-DD08-532B-DFA8-E60533BF1749}" dt="2024-08-02T17:13:49.558" v="0"/>
        <pc:sldMkLst>
          <pc:docMk/>
          <pc:sldMk cId="3926918736" sldId="344"/>
        </pc:sldMkLst>
      </pc:sldChg>
      <pc:sldChg chg="addSp delSp modSp add mod replId setBg">
        <pc:chgData name="Robert Krajancic" userId="S::robert@discovercoding.ca::104b76e6-bce3-428a-be71-03228f6dae82" providerId="AD" clId="Web-{FDE45C6B-DD08-532B-DFA8-E60533BF1749}" dt="2024-08-02T17:41:50.853" v="185"/>
        <pc:sldMkLst>
          <pc:docMk/>
          <pc:sldMk cId="3939353103" sldId="345"/>
        </pc:sldMkLst>
        <pc:spChg chg="mod">
          <ac:chgData name="Robert Krajancic" userId="S::robert@discovercoding.ca::104b76e6-bce3-428a-be71-03228f6dae82" providerId="AD" clId="Web-{FDE45C6B-DD08-532B-DFA8-E60533BF1749}" dt="2024-08-02T17:41:50.853" v="185"/>
          <ac:spMkLst>
            <pc:docMk/>
            <pc:sldMk cId="3939353103" sldId="345"/>
            <ac:spMk id="2" creationId="{F3851265-2976-9BF6-8320-374AAD40A593}"/>
          </ac:spMkLst>
        </pc:spChg>
        <pc:spChg chg="add del mod">
          <ac:chgData name="Robert Krajancic" userId="S::robert@discovercoding.ca::104b76e6-bce3-428a-be71-03228f6dae82" providerId="AD" clId="Web-{FDE45C6B-DD08-532B-DFA8-E60533BF1749}" dt="2024-08-02T17:40:48.134" v="170"/>
          <ac:spMkLst>
            <pc:docMk/>
            <pc:sldMk cId="3939353103" sldId="345"/>
            <ac:spMk id="6" creationId="{FED6C68E-B332-4F29-5BD1-A83229AEDEE9}"/>
          </ac:spMkLst>
        </pc:spChg>
        <pc:spChg chg="del">
          <ac:chgData name="Robert Krajancic" userId="S::robert@discovercoding.ca::104b76e6-bce3-428a-be71-03228f6dae82" providerId="AD" clId="Web-{FDE45C6B-DD08-532B-DFA8-E60533BF1749}" dt="2024-08-02T17:40:45.149" v="169"/>
          <ac:spMkLst>
            <pc:docMk/>
            <pc:sldMk cId="3939353103" sldId="345"/>
            <ac:spMk id="9" creationId="{998C4548-0271-02FD-E1DA-FDE0BCFAA60C}"/>
          </ac:spMkLst>
        </pc:spChg>
        <pc:spChg chg="del">
          <ac:chgData name="Robert Krajancic" userId="S::robert@discovercoding.ca::104b76e6-bce3-428a-be71-03228f6dae82" providerId="AD" clId="Web-{FDE45C6B-DD08-532B-DFA8-E60533BF1749}" dt="2024-08-02T17:40:45.009" v="168"/>
          <ac:spMkLst>
            <pc:docMk/>
            <pc:sldMk cId="3939353103" sldId="345"/>
            <ac:spMk id="10" creationId="{46BE2233-B217-5EA4-7C34-2319A580D5D0}"/>
          </ac:spMkLst>
        </pc:spChg>
        <pc:spChg chg="add">
          <ac:chgData name="Robert Krajancic" userId="S::robert@discovercoding.ca::104b76e6-bce3-428a-be71-03228f6dae82" providerId="AD" clId="Web-{FDE45C6B-DD08-532B-DFA8-E60533BF1749}" dt="2024-08-02T17:41:50.853" v="185"/>
          <ac:spMkLst>
            <pc:docMk/>
            <pc:sldMk cId="3939353103" sldId="345"/>
            <ac:spMk id="17" creationId="{F6E384F5-137A-40B1-97F0-694CC6ECD59C}"/>
          </ac:spMkLst>
        </pc:spChg>
        <pc:spChg chg="add">
          <ac:chgData name="Robert Krajancic" userId="S::robert@discovercoding.ca::104b76e6-bce3-428a-be71-03228f6dae82" providerId="AD" clId="Web-{FDE45C6B-DD08-532B-DFA8-E60533BF1749}" dt="2024-08-02T17:41:50.853" v="185"/>
          <ac:spMkLst>
            <pc:docMk/>
            <pc:sldMk cId="3939353103" sldId="345"/>
            <ac:spMk id="19" creationId="{9DBC4630-03DA-474F-BBCB-BA3AE6B317A4}"/>
          </ac:spMkLst>
        </pc:spChg>
        <pc:spChg chg="add">
          <ac:chgData name="Robert Krajancic" userId="S::robert@discovercoding.ca::104b76e6-bce3-428a-be71-03228f6dae82" providerId="AD" clId="Web-{FDE45C6B-DD08-532B-DFA8-E60533BF1749}" dt="2024-08-02T17:41:50.853" v="185"/>
          <ac:spMkLst>
            <pc:docMk/>
            <pc:sldMk cId="3939353103" sldId="345"/>
            <ac:spMk id="21" creationId="{78418A25-6EAC-4140-BFE6-284E1925B5EE}"/>
          </ac:spMkLst>
        </pc:spChg>
        <pc:spChg chg="add">
          <ac:chgData name="Robert Krajancic" userId="S::robert@discovercoding.ca::104b76e6-bce3-428a-be71-03228f6dae82" providerId="AD" clId="Web-{FDE45C6B-DD08-532B-DFA8-E60533BF1749}" dt="2024-08-02T17:41:50.853" v="185"/>
          <ac:spMkLst>
            <pc:docMk/>
            <pc:sldMk cId="3939353103" sldId="345"/>
            <ac:spMk id="23" creationId="{6B9D64DB-4D5C-4A91-B45F-F301E3174F9F}"/>
          </ac:spMkLst>
        </pc:spChg>
        <pc:spChg chg="add">
          <ac:chgData name="Robert Krajancic" userId="S::robert@discovercoding.ca::104b76e6-bce3-428a-be71-03228f6dae82" providerId="AD" clId="Web-{FDE45C6B-DD08-532B-DFA8-E60533BF1749}" dt="2024-08-02T17:41:50.853" v="185"/>
          <ac:spMkLst>
            <pc:docMk/>
            <pc:sldMk cId="3939353103" sldId="345"/>
            <ac:spMk id="25" creationId="{CB14CE1B-4BC5-4EF2-BE3D-05E4F580B3DB}"/>
          </ac:spMkLst>
        </pc:spChg>
        <pc:picChg chg="mod ord">
          <ac:chgData name="Robert Krajancic" userId="S::robert@discovercoding.ca::104b76e6-bce3-428a-be71-03228f6dae82" providerId="AD" clId="Web-{FDE45C6B-DD08-532B-DFA8-E60533BF1749}" dt="2024-08-02T17:41:50.853" v="185"/>
          <ac:picMkLst>
            <pc:docMk/>
            <pc:sldMk cId="3939353103" sldId="345"/>
            <ac:picMk id="3" creationId="{80F1BCB5-A1CF-C6D8-D1A7-33C122A50156}"/>
          </ac:picMkLst>
        </pc:picChg>
        <pc:picChg chg="mod ord">
          <ac:chgData name="Robert Krajancic" userId="S::robert@discovercoding.ca::104b76e6-bce3-428a-be71-03228f6dae82" providerId="AD" clId="Web-{FDE45C6B-DD08-532B-DFA8-E60533BF1749}" dt="2024-08-02T17:41:50.853" v="185"/>
          <ac:picMkLst>
            <pc:docMk/>
            <pc:sldMk cId="3939353103" sldId="345"/>
            <ac:picMk id="5" creationId="{065722C9-1C73-AA20-A6F3-CEC8F3C38E6C}"/>
          </ac:picMkLst>
        </pc:picChg>
        <pc:picChg chg="ord">
          <ac:chgData name="Robert Krajancic" userId="S::robert@discovercoding.ca::104b76e6-bce3-428a-be71-03228f6dae82" providerId="AD" clId="Web-{FDE45C6B-DD08-532B-DFA8-E60533BF1749}" dt="2024-08-02T17:41:50.853" v="185"/>
          <ac:picMkLst>
            <pc:docMk/>
            <pc:sldMk cId="3939353103" sldId="345"/>
            <ac:picMk id="7" creationId="{C7D54252-BC9A-A17E-1E24-3FBF4D1066E7}"/>
          </ac:picMkLst>
        </pc:picChg>
        <pc:picChg chg="add mod">
          <ac:chgData name="Robert Krajancic" userId="S::robert@discovercoding.ca::104b76e6-bce3-428a-be71-03228f6dae82" providerId="AD" clId="Web-{FDE45C6B-DD08-532B-DFA8-E60533BF1749}" dt="2024-08-02T17:41:50.853" v="185"/>
          <ac:picMkLst>
            <pc:docMk/>
            <pc:sldMk cId="3939353103" sldId="345"/>
            <ac:picMk id="8" creationId="{0630B49B-7B51-6BBD-61F8-803CC1C83C13}"/>
          </ac:picMkLst>
        </pc:picChg>
        <pc:picChg chg="add mod">
          <ac:chgData name="Robert Krajancic" userId="S::robert@discovercoding.ca::104b76e6-bce3-428a-be71-03228f6dae82" providerId="AD" clId="Web-{FDE45C6B-DD08-532B-DFA8-E60533BF1749}" dt="2024-08-02T17:41:50.853" v="185"/>
          <ac:picMkLst>
            <pc:docMk/>
            <pc:sldMk cId="3939353103" sldId="345"/>
            <ac:picMk id="11" creationId="{3E80F8B1-4680-578A-8401-99AEE4EF8C89}"/>
          </ac:picMkLst>
        </pc:picChg>
        <pc:picChg chg="add mod">
          <ac:chgData name="Robert Krajancic" userId="S::robert@discovercoding.ca::104b76e6-bce3-428a-be71-03228f6dae82" providerId="AD" clId="Web-{FDE45C6B-DD08-532B-DFA8-E60533BF1749}" dt="2024-08-02T17:41:50.853" v="185"/>
          <ac:picMkLst>
            <pc:docMk/>
            <pc:sldMk cId="3939353103" sldId="345"/>
            <ac:picMk id="12" creationId="{FE577E07-2627-6F53-3565-BDA9335B7C73}"/>
          </ac:picMkLst>
        </pc:picChg>
      </pc:sldChg>
    </pc:docChg>
  </pc:docChgLst>
  <pc:docChgLst>
    <pc:chgData name="Robert Krajancic" userId="S::robert@discovercoding.ca::104b76e6-bce3-428a-be71-03228f6dae82" providerId="AD" clId="Web-{CEE968AA-5EAA-508C-7210-BC33135A1E5A}"/>
    <pc:docChg chg="addSld addMainMaster">
      <pc:chgData name="Robert Krajancic" userId="S::robert@discovercoding.ca::104b76e6-bce3-428a-be71-03228f6dae82" providerId="AD" clId="Web-{CEE968AA-5EAA-508C-7210-BC33135A1E5A}" dt="2024-07-29T17:13:36.069" v="0"/>
      <pc:docMkLst>
        <pc:docMk/>
      </pc:docMkLst>
      <pc:sldChg chg="add">
        <pc:chgData name="Robert Krajancic" userId="S::robert@discovercoding.ca::104b76e6-bce3-428a-be71-03228f6dae82" providerId="AD" clId="Web-{CEE968AA-5EAA-508C-7210-BC33135A1E5A}" dt="2024-07-29T17:13:36.069" v="0"/>
        <pc:sldMkLst>
          <pc:docMk/>
          <pc:sldMk cId="3926918736" sldId="344"/>
        </pc:sldMkLst>
      </pc:sldChg>
      <pc:sldMasterChg chg="add addSldLayout">
        <pc:chgData name="Robert Krajancic" userId="S::robert@discovercoding.ca::104b76e6-bce3-428a-be71-03228f6dae82" providerId="AD" clId="Web-{CEE968AA-5EAA-508C-7210-BC33135A1E5A}" dt="2024-07-29T17:13:36.069" v="0"/>
        <pc:sldMasterMkLst>
          <pc:docMk/>
          <pc:sldMasterMk cId="0" sldId="2147483648"/>
        </pc:sldMasterMkLst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3558B-8D72-491B-8EF1-E5E768DAF7D2}" type="datetimeFigureOut"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5F51C-A4F4-45B2-B633-02AE3BB40B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1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shop.ca/product/sg90-180-degrees-9g-micro-servo-motor-tower-pro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shop.ca/product/sg90-180-degrees-9g-micro-servo-motor-tower-pro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shop.ca/product/sg90-180-degrees-9g-micro-servo-motor-tower-pro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shop.ca/product/sg90-180-degrees-9g-micro-servo-motor-tower-pro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shop.ca/product/sg90-180-degrees-9g-micro-servo-motor-tower-pro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shop.ca/product/sg90-180-degrees-9g-micro-servo-motor-tower-pro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shop.ca/product/sg90-180-degrees-9g-micro-servo-motor-tower-pro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8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CuteBot</a:t>
            </a:r>
            <a:r>
              <a:rPr lang="en-US">
                <a:cs typeface="Calibri"/>
              </a:rPr>
              <a:t> and Construction Expectations</a:t>
            </a:r>
            <a:br>
              <a:rPr lang="en-US">
                <a:cs typeface="+mn-lt"/>
              </a:rPr>
            </a:br>
            <a:r>
              <a:rPr lang="en-US">
                <a:cs typeface="Calibri"/>
              </a:rPr>
              <a:t>+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Image from </a:t>
            </a:r>
            <a:r>
              <a:rPr lang="en-US" dirty="0">
                <a:hlinkClick r:id="rId3"/>
              </a:rPr>
              <a:t>https://www.pishop.ca/product/sg90-180-degrees-9g-micro-servo-motor-tower-pro/</a:t>
            </a:r>
            <a:endParaRPr lang="en-US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5F51C-A4F4-45B2-B633-02AE3BB40B4E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2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Image from </a:t>
            </a:r>
            <a:r>
              <a:rPr lang="en-US" dirty="0">
                <a:hlinkClick r:id="rId3"/>
              </a:rPr>
              <a:t>https://www.pishop.ca/product/sg90-180-degrees-9g-micro-servo-motor-tower-pro/</a:t>
            </a:r>
            <a:endParaRPr lang="en-US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5F51C-A4F4-45B2-B633-02AE3BB40B4E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Image from </a:t>
            </a:r>
            <a:r>
              <a:rPr lang="en-US" dirty="0">
                <a:hlinkClick r:id="rId3"/>
              </a:rPr>
              <a:t>https://www.pishop.ca/product/sg90-180-degrees-9g-micro-servo-motor-tower-pro/</a:t>
            </a:r>
            <a:endParaRPr lang="en-US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5F51C-A4F4-45B2-B633-02AE3BB40B4E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31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Image from </a:t>
            </a:r>
            <a:r>
              <a:rPr lang="en-US" dirty="0">
                <a:hlinkClick r:id="rId3"/>
              </a:rPr>
              <a:t>https://www.pishop.ca/product/sg90-180-degrees-9g-micro-servo-motor-tower-pro/</a:t>
            </a:r>
            <a:endParaRPr lang="en-US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5F51C-A4F4-45B2-B633-02AE3BB40B4E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2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Image from </a:t>
            </a:r>
            <a:r>
              <a:rPr lang="en-US" dirty="0">
                <a:hlinkClick r:id="rId3"/>
              </a:rPr>
              <a:t>https://www.pishop.ca/product/sg90-180-degrees-9g-micro-servo-motor-tower-pro/</a:t>
            </a:r>
            <a:endParaRPr lang="en-US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5F51C-A4F4-45B2-B633-02AE3BB40B4E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18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Image from </a:t>
            </a:r>
            <a:r>
              <a:rPr lang="en-US" dirty="0">
                <a:hlinkClick r:id="rId3"/>
              </a:rPr>
              <a:t>https://www.pishop.ca/product/sg90-180-degrees-9g-micro-servo-motor-tower-pro/</a:t>
            </a:r>
            <a:endParaRPr lang="en-US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5F51C-A4F4-45B2-B633-02AE3BB40B4E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18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Image from </a:t>
            </a:r>
            <a:r>
              <a:rPr lang="en-US" dirty="0">
                <a:hlinkClick r:id="rId3"/>
              </a:rPr>
              <a:t>https://www.pishop.ca/product/sg90-180-degrees-9g-micro-servo-motor-tower-pro/</a:t>
            </a:r>
            <a:endParaRPr lang="en-US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5F51C-A4F4-45B2-B633-02AE3BB40B4E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2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CA"/>
          </a:p>
        </p:txBody>
      </p:sp>
      <p:pic>
        <p:nvPicPr>
          <p:cNvPr id="6" name="Graphic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616280" y="5949280"/>
            <a:ext cx="1174849" cy="7604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CA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1177DB-DFEF-4B88-A84E-7718C2ABB8B9}" type="datetimeFigureOut">
              <a:rPr lang="en-CA"/>
              <a:t>2024-09-05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pic>
        <p:nvPicPr>
          <p:cNvPr id="8" name="Graphic 6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5476923" y="1106715"/>
            <a:ext cx="6715077" cy="57512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9878990" y="5988050"/>
            <a:ext cx="2208155" cy="740569"/>
          </a:xfrm>
          <a:prstGeom prst="rect">
            <a:avLst/>
          </a:prstGeom>
        </p:spPr>
      </p:pic>
      <p:grpSp>
        <p:nvGrpSpPr>
          <p:cNvPr id="10" name="Group 93"/>
          <p:cNvGrpSpPr/>
          <p:nvPr userDrawn="1"/>
        </p:nvGrpSpPr>
        <p:grpSpPr bwMode="auto">
          <a:xfrm>
            <a:off x="0" y="-1"/>
            <a:ext cx="1220788" cy="6858001"/>
            <a:chOff x="-14288" y="0"/>
            <a:chExt cx="1220788" cy="6858001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35000"/>
                  <a:lumOff val="65000"/>
                </a:schemeClr>
              </a:gs>
            </a:gsLst>
            <a:path path="circle"/>
          </a:gradFill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8"/>
            <p:cNvSpPr/>
            <p:nvPr/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0"/>
            <p:cNvSpPr/>
            <p:nvPr/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1"/>
            <p:cNvSpPr/>
            <p:nvPr/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4"/>
            <p:cNvSpPr/>
            <p:nvPr/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/>
            <p:cNvSpPr/>
            <p:nvPr/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8"/>
            <p:cNvSpPr/>
            <p:nvPr/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9"/>
            <p:cNvSpPr/>
            <p:nvPr/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204787" y="1849438"/>
              <a:ext cx="114300" cy="107949"/>
            </a:xfrm>
            <a:custGeom>
              <a:avLst/>
              <a:gdLst/>
              <a:ahLst/>
              <a:cxnLst/>
              <a:rect l="0" t="0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28" name="Freeform 22"/>
            <p:cNvSpPr/>
            <p:nvPr/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4"/>
            <p:cNvSpPr/>
            <p:nvPr/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527050" y="4867274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6"/>
            <p:cNvSpPr/>
            <p:nvPr/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7"/>
            <p:cNvSpPr/>
            <p:nvPr/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612775" y="57642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0"/>
            <p:cNvSpPr/>
            <p:nvPr/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KG Corner of the Sky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Arial Rounded M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Arial Rounded M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Arial Rounded M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 Rounded M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 Rounded M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b="1">
                <a:latin typeface="Aharoni"/>
                <a:cs typeface="Aharoni"/>
              </a:rPr>
              <a:t>Lesson 7: Servo Motor Control</a:t>
            </a:r>
            <a:endParaRPr lang="en-US" b="1" dirty="0">
              <a:latin typeface="Aharoni"/>
              <a:cs typeface="Aharon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Aharoni"/>
              <a:cs typeface="Aharon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F85D82E4-C4A2-3FA0-E7FA-3F99D0619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32" b="5668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75314876-3EDC-59EB-FFD0-5AAFF698B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SERVO Motors for CuteBots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ELECFREAKS Mechanical Catch (Use With Cutebot)">
            <a:extLst>
              <a:ext uri="{FF2B5EF4-FFF2-40B4-BE49-F238E27FC236}">
                <a16:creationId xmlns:a16="http://schemas.microsoft.com/office/drawing/2014/main" id="{0630B49B-7B51-6BBD-61F8-803CC1C83C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489" r="-1" b="5119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1" name="Picture 10" descr="Mechanical Catch (Use With Cutebot)">
            <a:extLst>
              <a:ext uri="{FF2B5EF4-FFF2-40B4-BE49-F238E27FC236}">
                <a16:creationId xmlns:a16="http://schemas.microsoft.com/office/drawing/2014/main" id="{3E80F8B1-4680-578A-8401-99AEE4EF8C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19" r="-1" b="1234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SG90 180 Degrees 9G Micro Servo Motor Tower Pro">
            <a:extLst>
              <a:ext uri="{FF2B5EF4-FFF2-40B4-BE49-F238E27FC236}">
                <a16:creationId xmlns:a16="http://schemas.microsoft.com/office/drawing/2014/main" id="{80F1BCB5-A1CF-C6D8-D1A7-33C122A501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4" b="-4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ELECFREAKS Mechanical Catch (Use With Cutebot)">
            <a:extLst>
              <a:ext uri="{FF2B5EF4-FFF2-40B4-BE49-F238E27FC236}">
                <a16:creationId xmlns:a16="http://schemas.microsoft.com/office/drawing/2014/main" id="{FE577E07-2627-6F53-3565-BDA9335B7C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273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927" r="1" b="6265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5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SERVO Motors</a:t>
            </a:r>
            <a:endParaRPr lang="en-US" dirty="0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7" y="1451813"/>
            <a:ext cx="10515600" cy="5271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Servo motors or “servos” are electronic devices that </a:t>
            </a:r>
            <a:r>
              <a:rPr lang="en-US" b="1" dirty="0">
                <a:ea typeface="+mn-lt"/>
                <a:cs typeface="+mn-lt"/>
              </a:rPr>
              <a:t>rotate</a:t>
            </a:r>
            <a:r>
              <a:rPr lang="en-US" dirty="0">
                <a:ea typeface="+mn-lt"/>
                <a:cs typeface="+mn-lt"/>
              </a:rPr>
              <a:t> and </a:t>
            </a:r>
            <a:r>
              <a:rPr lang="en-US" b="1" dirty="0">
                <a:ea typeface="+mn-lt"/>
                <a:cs typeface="+mn-lt"/>
              </a:rPr>
              <a:t>push </a:t>
            </a:r>
            <a:r>
              <a:rPr lang="en-US" dirty="0">
                <a:ea typeface="+mn-lt"/>
                <a:cs typeface="+mn-lt"/>
              </a:rPr>
              <a:t>parts of a machine with precision and efficiency </a:t>
            </a:r>
          </a:p>
          <a:p>
            <a:r>
              <a:rPr lang="en-US" dirty="0">
                <a:ea typeface="+mn-lt"/>
                <a:cs typeface="+mn-lt"/>
              </a:rPr>
              <a:t>They have many applications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cs typeface="Aharoni"/>
              </a:rPr>
              <a:t>Used in cameras to precisely correct the lens for focusing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cs typeface="Aharoni"/>
              </a:rPr>
              <a:t>Used in automatic doors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cs typeface="Aharoni"/>
              </a:rPr>
              <a:t>They are even used in rocket ships!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cs typeface="Aharoni"/>
              </a:rPr>
              <a:t>Can you think of any other uses for servos?</a:t>
            </a:r>
          </a:p>
          <a:p>
            <a:endParaRPr lang="en-US" dirty="0">
              <a:latin typeface="Aptos"/>
              <a:cs typeface="Aharoni"/>
            </a:endParaRPr>
          </a:p>
          <a:p>
            <a:endParaRPr lang="en-US" dirty="0">
              <a:latin typeface="Aptos"/>
              <a:cs typeface="Aharoni"/>
            </a:endParaRPr>
          </a:p>
          <a:p>
            <a:endParaRPr lang="en-US" dirty="0">
              <a:latin typeface="Aptos"/>
              <a:cs typeface="Aharoni"/>
            </a:endParaRPr>
          </a:p>
          <a:p>
            <a:endParaRPr lang="en-US" dirty="0">
              <a:latin typeface="Aptos"/>
              <a:cs typeface="Aharoni"/>
            </a:endParaRPr>
          </a:p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pic>
        <p:nvPicPr>
          <p:cNvPr id="3" name="Picture 2" descr="SG90 180 Degrees 9G Micro Servo Motor Tower Pro">
            <a:extLst>
              <a:ext uri="{FF2B5EF4-FFF2-40B4-BE49-F238E27FC236}">
                <a16:creationId xmlns:a16="http://schemas.microsoft.com/office/drawing/2014/main" id="{80F1BCB5-A1CF-C6D8-D1A7-33C122A50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4551" y="3423249"/>
            <a:ext cx="2124973" cy="21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4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Connecting our Servos</a:t>
            </a:r>
            <a:endParaRPr lang="en-US" dirty="0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7" y="1451813"/>
            <a:ext cx="10515600" cy="5271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We can program out Servo using our </a:t>
            </a:r>
            <a:r>
              <a:rPr lang="en-US" err="1">
                <a:ea typeface="+mn-lt"/>
                <a:cs typeface="+mn-lt"/>
              </a:rPr>
              <a:t>Micro:Bits</a:t>
            </a:r>
            <a:r>
              <a:rPr lang="en-US" dirty="0">
                <a:ea typeface="+mn-lt"/>
                <a:cs typeface="+mn-lt"/>
              </a:rPr>
              <a:t> and the pins on our </a:t>
            </a:r>
            <a:r>
              <a:rPr lang="en-US" err="1">
                <a:ea typeface="+mn-lt"/>
                <a:cs typeface="+mn-lt"/>
              </a:rPr>
              <a:t>Cutebot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r>
              <a:rPr lang="en-US" dirty="0">
                <a:ea typeface="+mn-lt"/>
                <a:cs typeface="+mn-lt"/>
              </a:rPr>
              <a:t>First</a:t>
            </a:r>
            <a:r>
              <a:rPr lang="en-US" dirty="0">
                <a:latin typeface="Aptos"/>
                <a:cs typeface="Aharoni"/>
              </a:rPr>
              <a:t> we need to connect out Servo to out </a:t>
            </a:r>
            <a:r>
              <a:rPr lang="en-US" dirty="0" err="1">
                <a:latin typeface="Aptos"/>
                <a:cs typeface="Aharoni"/>
              </a:rPr>
              <a:t>Cutebot</a:t>
            </a:r>
            <a:r>
              <a:rPr lang="en-US" dirty="0">
                <a:latin typeface="Aptos"/>
                <a:cs typeface="Aharoni"/>
              </a:rPr>
              <a:t> using the pins labelled S1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cs typeface="Aharoni"/>
              </a:rPr>
              <a:t>The brown wire connects to </a:t>
            </a:r>
            <a:r>
              <a:rPr lang="en-US" b="1" dirty="0">
                <a:latin typeface="Aptos"/>
                <a:cs typeface="Aharoni"/>
              </a:rPr>
              <a:t>G</a:t>
            </a:r>
            <a:r>
              <a:rPr lang="en-US" dirty="0">
                <a:latin typeface="Aptos"/>
                <a:cs typeface="Aharoni"/>
              </a:rPr>
              <a:t>round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cs typeface="Aharoni"/>
              </a:rPr>
              <a:t>The red wire connects to </a:t>
            </a:r>
            <a:r>
              <a:rPr lang="en-US" b="1" dirty="0">
                <a:latin typeface="Aptos"/>
                <a:cs typeface="Aharoni"/>
              </a:rPr>
              <a:t>V</a:t>
            </a:r>
            <a:r>
              <a:rPr lang="en-US" dirty="0">
                <a:latin typeface="Aptos"/>
                <a:cs typeface="Aharoni"/>
              </a:rPr>
              <a:t>oltage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cs typeface="Aharoni"/>
              </a:rPr>
              <a:t>The yellow wire connects to </a:t>
            </a:r>
            <a:r>
              <a:rPr lang="en-US" b="1" dirty="0">
                <a:latin typeface="Aptos"/>
                <a:cs typeface="Aharoni"/>
              </a:rPr>
              <a:t>S</a:t>
            </a:r>
            <a:r>
              <a:rPr lang="en-US" dirty="0">
                <a:latin typeface="Aptos"/>
                <a:cs typeface="Aharoni"/>
              </a:rPr>
              <a:t>ignal</a:t>
            </a:r>
          </a:p>
          <a:p>
            <a:endParaRPr lang="en-US" dirty="0">
              <a:latin typeface="Aptos"/>
              <a:cs typeface="Aharoni"/>
            </a:endParaRPr>
          </a:p>
          <a:p>
            <a:endParaRPr lang="en-US" dirty="0">
              <a:latin typeface="Aptos"/>
              <a:cs typeface="Aharoni"/>
            </a:endParaRPr>
          </a:p>
          <a:p>
            <a:endParaRPr lang="en-US" dirty="0">
              <a:latin typeface="Aptos"/>
              <a:cs typeface="Aharoni"/>
            </a:endParaRPr>
          </a:p>
          <a:p>
            <a:endParaRPr lang="en-US" dirty="0">
              <a:latin typeface="Aptos"/>
              <a:cs typeface="Aharoni"/>
            </a:endParaRPr>
          </a:p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pic>
        <p:nvPicPr>
          <p:cNvPr id="4" name="Picture 3" descr="A close up of a battery&#10;&#10;Description automatically generated">
            <a:extLst>
              <a:ext uri="{FF2B5EF4-FFF2-40B4-BE49-F238E27FC236}">
                <a16:creationId xmlns:a16="http://schemas.microsoft.com/office/drawing/2014/main" id="{EC2680E6-EE0F-BC8D-2047-D35E8F0D98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4502"/>
          <a:stretch/>
        </p:blipFill>
        <p:spPr>
          <a:xfrm>
            <a:off x="7717199" y="3429451"/>
            <a:ext cx="3218233" cy="31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7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Programming the Servos</a:t>
            </a:r>
            <a:endParaRPr lang="en-US" dirty="0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7" y="1451813"/>
            <a:ext cx="10515600" cy="5271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Our </a:t>
            </a:r>
            <a:r>
              <a:rPr lang="en-US" dirty="0" err="1">
                <a:ea typeface="+mn-lt"/>
                <a:cs typeface="+mn-lt"/>
              </a:rPr>
              <a:t>Cutebot</a:t>
            </a:r>
            <a:r>
              <a:rPr lang="en-US" dirty="0">
                <a:ea typeface="+mn-lt"/>
                <a:cs typeface="+mn-lt"/>
              </a:rPr>
              <a:t> extension already has all of the code blocks we need!</a:t>
            </a:r>
          </a:p>
          <a:p>
            <a:r>
              <a:rPr lang="en-US" dirty="0">
                <a:ea typeface="+mn-lt"/>
                <a:cs typeface="Aharoni"/>
              </a:rPr>
              <a:t>Try</a:t>
            </a:r>
            <a:r>
              <a:rPr lang="en-US" dirty="0">
                <a:latin typeface="Aptos"/>
                <a:cs typeface="Aharoni"/>
              </a:rPr>
              <a:t> creating and running the following program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cs typeface="Aharoni"/>
              </a:rPr>
              <a:t>What happens?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cs typeface="Aharoni"/>
              </a:rPr>
              <a:t>Change the numbers! What changes? (Keep the angles between 0-180)</a:t>
            </a:r>
          </a:p>
          <a:p>
            <a:endParaRPr lang="en-US" dirty="0">
              <a:latin typeface="Aptos"/>
              <a:cs typeface="Aharoni"/>
            </a:endParaRPr>
          </a:p>
          <a:p>
            <a:endParaRPr lang="en-US" dirty="0">
              <a:latin typeface="Aptos"/>
              <a:cs typeface="Aharoni"/>
            </a:endParaRPr>
          </a:p>
          <a:p>
            <a:endParaRPr lang="en-US" dirty="0">
              <a:latin typeface="Aptos"/>
              <a:cs typeface="Aharoni"/>
            </a:endParaRPr>
          </a:p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A7078532-2810-440C-D750-DD2A6807A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173" y="3546404"/>
            <a:ext cx="3959600" cy="331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7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Seeking Light Challenge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7" y="1451813"/>
            <a:ext cx="10515600" cy="5271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When light is hitting the </a:t>
            </a:r>
            <a:r>
              <a:rPr lang="en-US" dirty="0" err="1">
                <a:ea typeface="+mn-lt"/>
                <a:cs typeface="+mn-lt"/>
              </a:rPr>
              <a:t>Cutebot</a:t>
            </a:r>
            <a:r>
              <a:rPr lang="en-US" dirty="0">
                <a:ea typeface="+mn-lt"/>
                <a:cs typeface="+mn-lt"/>
              </a:rPr>
              <a:t>, it will open its servo arms move straight</a:t>
            </a:r>
            <a:endParaRPr lang="en-US" dirty="0"/>
          </a:p>
          <a:p>
            <a:r>
              <a:rPr lang="en-US" dirty="0">
                <a:latin typeface="Aptos"/>
                <a:cs typeface="Aharoni"/>
              </a:rPr>
              <a:t>When it is in the dark, it will close its arms and move in random directions</a:t>
            </a:r>
          </a:p>
          <a:p>
            <a:r>
              <a:rPr lang="en-US" dirty="0">
                <a:latin typeface="Aptos"/>
                <a:cs typeface="Aharoni"/>
              </a:rPr>
              <a:t>Remix: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cs typeface="Aharoni"/>
              </a:rPr>
              <a:t>Use the LED screen to show pictures depending on where the </a:t>
            </a:r>
            <a:r>
              <a:rPr lang="en-US" err="1">
                <a:latin typeface="Aptos"/>
                <a:cs typeface="Aharoni"/>
              </a:rPr>
              <a:t>Cutebot</a:t>
            </a:r>
            <a:r>
              <a:rPr lang="en-US">
                <a:latin typeface="Aptos"/>
                <a:cs typeface="Aharoni"/>
              </a:rPr>
              <a:t> is</a:t>
            </a:r>
            <a:endParaRPr lang="en-US" dirty="0">
              <a:latin typeface="Aptos"/>
              <a:cs typeface="Aharon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cs typeface="Aharoni"/>
              </a:rPr>
              <a:t>Play music/sound while the </a:t>
            </a:r>
            <a:r>
              <a:rPr lang="en-US" dirty="0" err="1">
                <a:latin typeface="Aptos"/>
                <a:cs typeface="Aharoni"/>
              </a:rPr>
              <a:t>Cutebot</a:t>
            </a:r>
            <a:r>
              <a:rPr lang="en-US" dirty="0">
                <a:latin typeface="Aptos"/>
                <a:cs typeface="Aharoni"/>
              </a:rPr>
              <a:t> moves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latin typeface="Aptos"/>
              <a:cs typeface="Aharoni"/>
            </a:endParaRPr>
          </a:p>
          <a:p>
            <a:endParaRPr lang="en-US" dirty="0">
              <a:latin typeface="Aptos"/>
              <a:cs typeface="Aharoni"/>
            </a:endParaRPr>
          </a:p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68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Forklift Challenge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7" y="1451813"/>
            <a:ext cx="10515600" cy="5271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Using a remote control and our movement blocks alongside these new servo blocks, create a program that: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Goes forward and opens its servo catch arms when the A button on the </a:t>
            </a:r>
            <a:r>
              <a:rPr lang="en-US" err="1"/>
              <a:t>Micro:Bit</a:t>
            </a:r>
            <a:r>
              <a:rPr lang="en-US" dirty="0"/>
              <a:t> is pressed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cs typeface="Aharoni"/>
              </a:rPr>
              <a:t>Goes backwards and closes its servo catch arms when the B button the </a:t>
            </a:r>
            <a:r>
              <a:rPr lang="en-US" dirty="0" err="1">
                <a:latin typeface="Aptos"/>
                <a:cs typeface="Aharoni"/>
              </a:rPr>
              <a:t>Micro:bit</a:t>
            </a:r>
            <a:r>
              <a:rPr lang="en-US" dirty="0">
                <a:latin typeface="Aptos"/>
                <a:cs typeface="Aharoni"/>
              </a:rPr>
              <a:t> is pressed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cs typeface="Aharoni"/>
              </a:rPr>
              <a:t>Does a special dance when both are pressed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latin typeface="Aptos"/>
              <a:cs typeface="Aharoni"/>
            </a:endParaRPr>
          </a:p>
          <a:p>
            <a:r>
              <a:rPr lang="en-US" dirty="0">
                <a:latin typeface="Aptos"/>
                <a:cs typeface="Aharoni"/>
              </a:rPr>
              <a:t>Remix: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cs typeface="Aharoni"/>
              </a:rPr>
              <a:t>Add Music/Sounds to signal when the </a:t>
            </a:r>
            <a:r>
              <a:rPr lang="en-US" err="1">
                <a:latin typeface="Aptos"/>
                <a:cs typeface="Aharoni"/>
              </a:rPr>
              <a:t>cutebot</a:t>
            </a:r>
            <a:r>
              <a:rPr lang="en-US">
                <a:latin typeface="Aptos"/>
                <a:cs typeface="Aharoni"/>
              </a:rPr>
              <a:t> is moving forward/backwards</a:t>
            </a:r>
            <a:endParaRPr lang="en-US" dirty="0">
              <a:latin typeface="Aptos"/>
              <a:cs typeface="Aharon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cs typeface="Aharoni"/>
              </a:rPr>
              <a:t>Use the LED headlights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cs typeface="Aharoni"/>
              </a:rPr>
              <a:t>How would you add the ability to turn?</a:t>
            </a:r>
          </a:p>
          <a:p>
            <a:endParaRPr lang="en-US" dirty="0">
              <a:latin typeface="Aptos"/>
              <a:cs typeface="Aharoni"/>
            </a:endParaRPr>
          </a:p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32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Q&amp;A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7" y="1451813"/>
            <a:ext cx="10515600" cy="5271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What are Servo Motors?</a:t>
            </a:r>
            <a:endParaRPr lang="en-US" dirty="0"/>
          </a:p>
          <a:p>
            <a:r>
              <a:rPr lang="en-US" dirty="0">
                <a:latin typeface="Aptos"/>
                <a:cs typeface="Aharoni"/>
              </a:rPr>
              <a:t>What other technology on the </a:t>
            </a:r>
            <a:r>
              <a:rPr lang="en-US" dirty="0" err="1">
                <a:latin typeface="Aptos"/>
                <a:cs typeface="Aharoni"/>
              </a:rPr>
              <a:t>Micro:Bit</a:t>
            </a:r>
            <a:r>
              <a:rPr lang="en-US" dirty="0">
                <a:latin typeface="Aptos"/>
                <a:cs typeface="Aharoni"/>
              </a:rPr>
              <a:t> or </a:t>
            </a:r>
            <a:r>
              <a:rPr lang="en-US" dirty="0" err="1">
                <a:latin typeface="Aptos"/>
                <a:cs typeface="Aharoni"/>
              </a:rPr>
              <a:t>Cutebot</a:t>
            </a:r>
            <a:r>
              <a:rPr lang="en-US" dirty="0">
                <a:latin typeface="Aptos"/>
                <a:cs typeface="Aharoni"/>
              </a:rPr>
              <a:t> did we use today?</a:t>
            </a:r>
          </a:p>
          <a:p>
            <a:r>
              <a:rPr lang="en-US" dirty="0">
                <a:latin typeface="Aptos"/>
                <a:cs typeface="Aharoni"/>
              </a:rPr>
              <a:t>How could we use this technology to build robots?</a:t>
            </a:r>
          </a:p>
          <a:p>
            <a:r>
              <a:rPr lang="en-US" dirty="0">
                <a:latin typeface="Aptos"/>
                <a:cs typeface="Aharoni"/>
              </a:rPr>
              <a:t>Where might we see motors used in real life?</a:t>
            </a:r>
          </a:p>
          <a:p>
            <a:endParaRPr lang="en-US" dirty="0">
              <a:latin typeface="Aptos"/>
              <a:cs typeface="Aharoni"/>
            </a:endParaRPr>
          </a:p>
          <a:p>
            <a:endParaRPr lang="en-US" dirty="0">
              <a:latin typeface="Aptos"/>
              <a:cs typeface="Aharoni"/>
            </a:endParaRPr>
          </a:p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0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1262-0FA4-77B7-954A-87D32C51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38931"/>
          </a:xfrm>
        </p:spPr>
        <p:txBody>
          <a:bodyPr/>
          <a:lstStyle/>
          <a:p>
            <a:r>
              <a:rPr lang="en-US" b="1" err="1"/>
              <a:t>CuteBot</a:t>
            </a:r>
            <a:r>
              <a:rPr lang="en-US" b="1" dirty="0"/>
              <a:t> Rules: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A259-9867-1212-CF72-92B4E2120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768"/>
            <a:ext cx="6044241" cy="4049414"/>
          </a:xfrm>
          <a:ln w="28575">
            <a:solidFill>
              <a:srgbClr val="92D05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CA" sz="3200" dirty="0">
                <a:latin typeface="Arial"/>
              </a:rPr>
              <a:t>Only run bots on designated mats</a:t>
            </a:r>
          </a:p>
          <a:p>
            <a:pPr marL="514350" indent="-514350">
              <a:buAutoNum type="arabicPeriod"/>
            </a:pPr>
            <a:r>
              <a:rPr lang="en-CA" sz="3200">
                <a:latin typeface="Arial"/>
              </a:rPr>
              <a:t>Limit speed to &lt; 75% (unless otherwise specified)</a:t>
            </a:r>
            <a:endParaRPr lang="en-CA" sz="3200" dirty="0">
              <a:latin typeface="Arial"/>
            </a:endParaRPr>
          </a:p>
          <a:p>
            <a:pPr marL="514350" indent="-514350">
              <a:buAutoNum type="arabicPeriod"/>
            </a:pPr>
            <a:r>
              <a:rPr lang="en-CA" sz="3200">
                <a:latin typeface="Arial"/>
              </a:rPr>
              <a:t>Unplug batteries when not in use</a:t>
            </a:r>
            <a:endParaRPr lang="en-CA" sz="3200" dirty="0">
              <a:latin typeface="Arial"/>
            </a:endParaRPr>
          </a:p>
          <a:p>
            <a:pPr marL="514350" indent="-514350">
              <a:buAutoNum type="arabicPeriod"/>
            </a:pPr>
            <a:r>
              <a:rPr lang="en-CA" sz="3200" dirty="0">
                <a:latin typeface="Arial"/>
              </a:rPr>
              <a:t>Do not drop the </a:t>
            </a:r>
            <a:r>
              <a:rPr lang="en-CA" sz="3200">
                <a:latin typeface="Arial"/>
              </a:rPr>
              <a:t>CuteBots</a:t>
            </a:r>
            <a:endParaRPr lang="en-CA" sz="3200" dirty="0">
              <a:latin typeface="Arial"/>
            </a:endParaRPr>
          </a:p>
          <a:p>
            <a:pPr marL="514350" indent="-514350">
              <a:buAutoNum type="arabicPeriod"/>
            </a:pPr>
            <a:endParaRPr lang="en-CA" sz="3200" dirty="0">
              <a:latin typeface="Arial"/>
            </a:endParaRPr>
          </a:p>
          <a:p>
            <a:pPr>
              <a:buAutoNum type="arabicPeriod"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6E331-9051-65F8-FA93-3A138775F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6993" y="2261614"/>
            <a:ext cx="4491487" cy="2338508"/>
          </a:xfrm>
          <a:ln w="28575">
            <a:solidFill>
              <a:srgbClr val="92D050"/>
            </a:solidFill>
            <a:prstDash val="sysDot"/>
          </a:ln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lphaUcPeriod"/>
            </a:pPr>
            <a:r>
              <a:rPr lang="en-CA" sz="3200" dirty="0">
                <a:latin typeface="Arial"/>
              </a:rPr>
              <a:t>Do 3 burpees</a:t>
            </a:r>
          </a:p>
          <a:p>
            <a:pPr marL="514350" indent="-514350">
              <a:buAutoNum type="alphaUcPeriod"/>
            </a:pPr>
            <a:r>
              <a:rPr lang="en-CA" sz="3200" dirty="0">
                <a:latin typeface="Arial"/>
              </a:rPr>
              <a:t>Sing "I'm a Little Teapot" song</a:t>
            </a:r>
          </a:p>
          <a:p>
            <a:pPr marL="514350" indent="-514350">
              <a:buAutoNum type="alphaUcPeriod"/>
            </a:pPr>
            <a:r>
              <a:rPr lang="en-CA" sz="3200" dirty="0">
                <a:latin typeface="Arial"/>
              </a:rPr>
              <a:t>Do 10 jumping jacks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6A46E2-6B33-2373-AB71-C975862652AE}"/>
              </a:ext>
            </a:extLst>
          </p:cNvPr>
          <p:cNvSpPr txBox="1">
            <a:spLocks/>
          </p:cNvSpPr>
          <p:nvPr/>
        </p:nvSpPr>
        <p:spPr bwMode="auto">
          <a:xfrm>
            <a:off x="7382974" y="528623"/>
            <a:ext cx="4031412" cy="1338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KG Corner of the Sky"/>
                <a:ea typeface="+mj-ea"/>
                <a:cs typeface="+mj-cs"/>
              </a:defRPr>
            </a:lvl1pPr>
          </a:lstStyle>
          <a:p>
            <a:r>
              <a:rPr lang="en-US"/>
              <a:t>If you break any of these rules, you can choose: </a:t>
            </a:r>
          </a:p>
        </p:txBody>
      </p:sp>
    </p:spTree>
    <p:extLst>
      <p:ext uri="{BB962C8B-B14F-4D97-AF65-F5344CB8AC3E}">
        <p14:creationId xmlns:p14="http://schemas.microsoft.com/office/powerpoint/2010/main" val="392691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DEBUG Broken Controller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We have a controller and a </a:t>
            </a:r>
            <a:r>
              <a:rPr lang="en-US" dirty="0" err="1"/>
              <a:t>CuteBot</a:t>
            </a:r>
            <a:r>
              <a:rPr lang="en-US" dirty="0"/>
              <a:t> with the desired control scheme:</a:t>
            </a:r>
          </a:p>
          <a:p>
            <a:r>
              <a:rPr lang="en-US" dirty="0"/>
              <a:t>Press A --&gt; turn LEFT</a:t>
            </a:r>
          </a:p>
          <a:p>
            <a:r>
              <a:rPr lang="en-US" dirty="0"/>
              <a:t>Press B --&gt; turn RIGHT</a:t>
            </a:r>
          </a:p>
          <a:p>
            <a:r>
              <a:rPr lang="en-US" dirty="0"/>
              <a:t>Press A+B --&gt;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If </a:t>
            </a:r>
            <a:r>
              <a:rPr lang="en-US" dirty="0" err="1"/>
              <a:t>CuteBot</a:t>
            </a:r>
            <a:r>
              <a:rPr lang="en-US" dirty="0"/>
              <a:t> is moving, stop moving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If </a:t>
            </a:r>
            <a:r>
              <a:rPr lang="en-US" dirty="0" err="1"/>
              <a:t>CuteBot</a:t>
            </a:r>
            <a:r>
              <a:rPr lang="en-US" dirty="0"/>
              <a:t> is not moving, start going straight again</a:t>
            </a:r>
          </a:p>
          <a:p>
            <a:r>
              <a:rPr lang="en-US" dirty="0"/>
              <a:t>However, pressing A+B makes the robot stop regardless of whether or not it was previously moving</a:t>
            </a:r>
          </a:p>
          <a:p>
            <a:r>
              <a:rPr lang="en-US" dirty="0"/>
              <a:t>Next slide contains our buggy code 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64315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DEBUG Broken Controller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Controller Code: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corresponds to signal 1</a:t>
            </a:r>
          </a:p>
          <a:p>
            <a:r>
              <a:rPr lang="en-US" dirty="0"/>
              <a:t>B corresponds to signal 2</a:t>
            </a:r>
          </a:p>
          <a:p>
            <a:r>
              <a:rPr lang="en-US" dirty="0"/>
              <a:t>A+B corresponds to signal 3</a:t>
            </a: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F36EC06-FEB8-3540-C4D5-C2A7F00F6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239" y="1695989"/>
            <a:ext cx="51339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4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DEBUG Broken Controller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7" y="1451813"/>
            <a:ext cx="3542582" cy="52714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CuteBot</a:t>
            </a:r>
            <a:r>
              <a:rPr lang="en-US" dirty="0"/>
              <a:t> code:</a:t>
            </a:r>
          </a:p>
          <a:p>
            <a:r>
              <a:rPr lang="en-US" dirty="0"/>
              <a:t>Pressing A+B always make the robot stop</a:t>
            </a:r>
          </a:p>
          <a:p>
            <a:r>
              <a:rPr lang="en-US" dirty="0"/>
              <a:t>We want it to stop only if it is already moving</a:t>
            </a:r>
          </a:p>
          <a:p>
            <a:pPr>
              <a:buFont typeface="Arial"/>
            </a:pPr>
            <a:r>
              <a:rPr lang="en-US" dirty="0"/>
              <a:t>We want it to go in a straight line if A+B is pressed while the robot is stationary</a:t>
            </a:r>
          </a:p>
          <a:p>
            <a:pPr>
              <a:buFont typeface="Arial"/>
            </a:pPr>
            <a:r>
              <a:rPr lang="en-US" dirty="0"/>
              <a:t>Any ideas?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2CDD059-1469-7FD7-DE35-550F2B44F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732" y="1448339"/>
            <a:ext cx="6709554" cy="5298416"/>
          </a:xfrm>
          <a:prstGeom prst="rect">
            <a:avLst/>
          </a:pr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CB55907-83CE-DE2E-E320-E3F52F32B50C}"/>
              </a:ext>
            </a:extLst>
          </p:cNvPr>
          <p:cNvSpPr/>
          <p:nvPr/>
        </p:nvSpPr>
        <p:spPr>
          <a:xfrm>
            <a:off x="5500319" y="4505995"/>
            <a:ext cx="5305245" cy="2228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8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DEBUG Broken Controller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7" y="1451813"/>
            <a:ext cx="10515600" cy="52714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Create a "moving" variable</a:t>
            </a:r>
          </a:p>
          <a:p>
            <a:r>
              <a:rPr lang="en-US" dirty="0"/>
              <a:t>Moving = 1 will indicate that the robot is currently moving</a:t>
            </a:r>
          </a:p>
          <a:p>
            <a:r>
              <a:rPr lang="en-US" dirty="0"/>
              <a:t>Moving = 0 will indicate that the robot is currently stationary</a:t>
            </a:r>
          </a:p>
          <a:p>
            <a:r>
              <a:rPr lang="en-US" dirty="0"/>
              <a:t>What should "moving" be initialized to?</a:t>
            </a:r>
          </a:p>
          <a:p>
            <a:r>
              <a:rPr lang="en-US" dirty="0"/>
              <a:t>When should we update "moving"?</a:t>
            </a:r>
          </a:p>
          <a:p>
            <a:r>
              <a:rPr lang="en-US" dirty="0"/>
              <a:t>Any ideas?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6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DEBUG Broken Controller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683076" y="-561744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7" y="1451813"/>
            <a:ext cx="10515600" cy="52714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Initialize moving to 0 (robot is not moving at start) </a:t>
            </a:r>
          </a:p>
          <a:p>
            <a:r>
              <a:rPr lang="en-US" dirty="0"/>
              <a:t>Update moving when A or B are pressed</a:t>
            </a: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2D53E1B-1D98-D0DA-6119-8226DF212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305" y="1038405"/>
            <a:ext cx="3286484" cy="3487228"/>
          </a:xfrm>
          <a:prstGeom prst="rect">
            <a:avLst/>
          </a:prstGeom>
        </p:spPr>
      </p:pic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ABACE84-75BE-169F-C0CE-697FFCCD8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582" y="2791903"/>
            <a:ext cx="4290383" cy="371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1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DEBUG Broken Controller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683076" y="-561744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7" y="1451813"/>
            <a:ext cx="4692770" cy="52714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When A+B is pressed, check status of "moving"</a:t>
            </a:r>
          </a:p>
          <a:p>
            <a:r>
              <a:rPr lang="en-US" dirty="0"/>
              <a:t>If currently moving, then stop</a:t>
            </a:r>
          </a:p>
          <a:p>
            <a:r>
              <a:rPr lang="en-US" dirty="0"/>
              <a:t>If not moving, start moving in a straight line</a:t>
            </a:r>
          </a:p>
          <a:p>
            <a:r>
              <a:rPr lang="en-US" dirty="0"/>
              <a:t>Remember to update "moving" again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31299AA-352D-5782-0511-416542A76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786" y="1715579"/>
            <a:ext cx="4936466" cy="48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2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683076" y="-561744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A01E20BB-8A26-FF1E-F5CA-9CA830928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7151" y="143474"/>
            <a:ext cx="3734641" cy="656545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992" y="365125"/>
            <a:ext cx="6446808" cy="1339940"/>
          </a:xfrm>
        </p:spPr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DEBUG Broken Controller SOLUTION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FE7408B-1A75-1E55-D368-9A484435E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922" y="2703213"/>
            <a:ext cx="3398268" cy="363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57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C - Updated Presentation Template" id="{317564B8-7678-49AD-9960-295DA137B1EC}" vid="{619AD8B9-5C64-4489-A6F2-1BF0D9B829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93896A41C66418A4DAE7FD2B61888" ma:contentTypeVersion="18" ma:contentTypeDescription="Create a new document." ma:contentTypeScope="" ma:versionID="0aa3d810216d9d42dfbb112f282c3ba3">
  <xsd:schema xmlns:xsd="http://www.w3.org/2001/XMLSchema" xmlns:xs="http://www.w3.org/2001/XMLSchema" xmlns:p="http://schemas.microsoft.com/office/2006/metadata/properties" xmlns:ns2="989ff71b-491f-4357-8dc5-6b15ed9d6290" xmlns:ns3="e3a95160-2cc2-4f6e-9f67-25cd799fb4fe" targetNamespace="http://schemas.microsoft.com/office/2006/metadata/properties" ma:root="true" ma:fieldsID="09c0dc8ba7dc3501fc593b361aa6f079" ns2:_="" ns3:_="">
    <xsd:import namespace="989ff71b-491f-4357-8dc5-6b15ed9d6290"/>
    <xsd:import namespace="e3a95160-2cc2-4f6e-9f67-25cd799fb4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ff71b-491f-4357-8dc5-6b15ed9d62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e81f18-ddaa-4d6c-a78e-b385befb645f}" ma:internalName="TaxCatchAll" ma:showField="CatchAllData" ma:web="989ff71b-491f-4357-8dc5-6b15ed9d62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95160-2cc2-4f6e-9f67-25cd799fb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8b42d2a-1a64-4969-8c02-f516e148ad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a95160-2cc2-4f6e-9f67-25cd799fb4fe">
      <Terms xmlns="http://schemas.microsoft.com/office/infopath/2007/PartnerControls"/>
    </lcf76f155ced4ddcb4097134ff3c332f>
    <TaxCatchAll xmlns="989ff71b-491f-4357-8dc5-6b15ed9d6290" xsi:nil="true"/>
  </documentManagement>
</p:properties>
</file>

<file path=customXml/itemProps1.xml><?xml version="1.0" encoding="utf-8"?>
<ds:datastoreItem xmlns:ds="http://schemas.openxmlformats.org/officeDocument/2006/customXml" ds:itemID="{A864D8EC-082B-4FCA-8DD0-826965F946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690D0E-D653-4719-930F-313114D23F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ff71b-491f-4357-8dc5-6b15ed9d6290"/>
    <ds:schemaRef ds:uri="e3a95160-2cc2-4f6e-9f67-25cd799fb4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0653DF-173E-47EF-BF8F-9B7F81662BD9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3a95160-2cc2-4f6e-9f67-25cd799fb4fe"/>
    <ds:schemaRef ds:uri="989ff71b-491f-4357-8dc5-6b15ed9d629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 - Teaching Presentation Template</Template>
  <TotalTime>0</TotalTime>
  <Words>787</Words>
  <Application>Microsoft Office PowerPoint</Application>
  <PresentationFormat>Widescreen</PresentationFormat>
  <Paragraphs>120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Aharoni</vt:lpstr>
      <vt:lpstr>Aptos</vt:lpstr>
      <vt:lpstr>Aptos Display</vt:lpstr>
      <vt:lpstr>Arial</vt:lpstr>
      <vt:lpstr>Arial Rounded MT</vt:lpstr>
      <vt:lpstr>Calibri</vt:lpstr>
      <vt:lpstr>Courier New</vt:lpstr>
      <vt:lpstr>KG Corner of the Sky</vt:lpstr>
      <vt:lpstr>Office Theme</vt:lpstr>
      <vt:lpstr>Office Theme</vt:lpstr>
      <vt:lpstr>Lesson 7: Servo Motor Control</vt:lpstr>
      <vt:lpstr>CuteBot Rules:</vt:lpstr>
      <vt:lpstr>DEBUG Broken Controller</vt:lpstr>
      <vt:lpstr>DEBUG Broken Controller</vt:lpstr>
      <vt:lpstr>DEBUG Broken Controller</vt:lpstr>
      <vt:lpstr>DEBUG Broken Controller</vt:lpstr>
      <vt:lpstr>DEBUG Broken Controller</vt:lpstr>
      <vt:lpstr>DEBUG Broken Controller</vt:lpstr>
      <vt:lpstr>DEBUG Broken Controller SOLUTION</vt:lpstr>
      <vt:lpstr>SERVO Motors for CuteBots</vt:lpstr>
      <vt:lpstr>SERVO Motors</vt:lpstr>
      <vt:lpstr>Connecting our Servos</vt:lpstr>
      <vt:lpstr>Programming the Servos</vt:lpstr>
      <vt:lpstr>Seeking Light Challenge</vt:lpstr>
      <vt:lpstr>Forklift Challenge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Lam</dc:creator>
  <cp:lastModifiedBy>Jennifer Lam</cp:lastModifiedBy>
  <cp:revision>367</cp:revision>
  <dcterms:created xsi:type="dcterms:W3CDTF">2024-07-09T16:27:57Z</dcterms:created>
  <dcterms:modified xsi:type="dcterms:W3CDTF">2024-09-06T03:09:51Z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0x010100CB193896A41C66418A4DAE7FD2B61888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