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3"/>
  </p:notesMasterIdLst>
  <p:sldIdLst>
    <p:sldId id="256" r:id="rId6"/>
    <p:sldId id="258" r:id="rId7"/>
    <p:sldId id="344" r:id="rId8"/>
    <p:sldId id="257" r:id="rId9"/>
    <p:sldId id="259" r:id="rId10"/>
    <p:sldId id="260" r:id="rId11"/>
    <p:sldId id="346" r:id="rId12"/>
    <p:sldId id="347" r:id="rId13"/>
    <p:sldId id="345" r:id="rId14"/>
    <p:sldId id="348" r:id="rId15"/>
    <p:sldId id="349" r:id="rId16"/>
    <p:sldId id="350" r:id="rId17"/>
    <p:sldId id="352" r:id="rId18"/>
    <p:sldId id="351" r:id="rId19"/>
    <p:sldId id="353" r:id="rId20"/>
    <p:sldId id="354" r:id="rId21"/>
    <p:sldId id="355" r:id="rId2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BB09C-30E5-4FA4-BCC3-7EC931BCC953}" v="2" dt="2024-09-06T03:09:31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Krajancic" userId="S::robert@discovercoding.ca::104b76e6-bce3-428a-be71-03228f6dae82" providerId="AD" clId="Web-{3F6C3C99-A4B4-3E32-4C9E-888EC9C9F661}"/>
    <pc:docChg chg="modSld">
      <pc:chgData name="Robert Krajancic" userId="S::robert@discovercoding.ca::104b76e6-bce3-428a-be71-03228f6dae82" providerId="AD" clId="Web-{3F6C3C99-A4B4-3E32-4C9E-888EC9C9F661}" dt="2024-07-29T17:22:13.643" v="4" actId="20577"/>
      <pc:docMkLst>
        <pc:docMk/>
      </pc:docMkLst>
      <pc:sldChg chg="modSp">
        <pc:chgData name="Robert Krajancic" userId="S::robert@discovercoding.ca::104b76e6-bce3-428a-be71-03228f6dae82" providerId="AD" clId="Web-{3F6C3C99-A4B4-3E32-4C9E-888EC9C9F661}" dt="2024-07-29T17:22:13.643" v="4" actId="20577"/>
        <pc:sldMkLst>
          <pc:docMk/>
          <pc:sldMk cId="3926918736" sldId="344"/>
        </pc:sldMkLst>
        <pc:spChg chg="mod">
          <ac:chgData name="Robert Krajancic" userId="S::robert@discovercoding.ca::104b76e6-bce3-428a-be71-03228f6dae82" providerId="AD" clId="Web-{3F6C3C99-A4B4-3E32-4C9E-888EC9C9F661}" dt="2024-07-29T17:22:13.643" v="4" actId="20577"/>
          <ac:spMkLst>
            <pc:docMk/>
            <pc:sldMk cId="3926918736" sldId="344"/>
            <ac:spMk id="3" creationId="{6F79A259-9867-1212-CF72-92B4E21209E3}"/>
          </ac:spMkLst>
        </pc:spChg>
        <pc:spChg chg="mod">
          <ac:chgData name="Robert Krajancic" userId="S::robert@discovercoding.ca::104b76e6-bce3-428a-be71-03228f6dae82" providerId="AD" clId="Web-{3F6C3C99-A4B4-3E32-4C9E-888EC9C9F661}" dt="2024-07-29T17:22:12.424" v="2" actId="20577"/>
          <ac:spMkLst>
            <pc:docMk/>
            <pc:sldMk cId="3926918736" sldId="344"/>
            <ac:spMk id="4" creationId="{B666E331-9051-65F8-FA93-3A138775FDBC}"/>
          </ac:spMkLst>
        </pc:spChg>
      </pc:sldChg>
    </pc:docChg>
  </pc:docChgLst>
  <pc:docChgLst>
    <pc:chgData name="Fardil Iqbal" userId="S::fardil@discovercoding.ca::fb37f888-8619-47b9-8c90-4418dd1fe7de" providerId="AD" clId="Web-{F904F9BA-2F30-8D87-16CC-FC4020815758}"/>
    <pc:docChg chg="modSld">
      <pc:chgData name="Fardil Iqbal" userId="S::fardil@discovercoding.ca::fb37f888-8619-47b9-8c90-4418dd1fe7de" providerId="AD" clId="Web-{F904F9BA-2F30-8D87-16CC-FC4020815758}" dt="2024-08-06T22:13:28.844" v="8" actId="20577"/>
      <pc:docMkLst>
        <pc:docMk/>
      </pc:docMkLst>
      <pc:sldChg chg="modSp">
        <pc:chgData name="Fardil Iqbal" userId="S::fardil@discovercoding.ca::fb37f888-8619-47b9-8c90-4418dd1fe7de" providerId="AD" clId="Web-{F904F9BA-2F30-8D87-16CC-FC4020815758}" dt="2024-08-06T22:11:16.267" v="6" actId="20577"/>
        <pc:sldMkLst>
          <pc:docMk/>
          <pc:sldMk cId="1584159436" sldId="258"/>
        </pc:sldMkLst>
        <pc:spChg chg="mod">
          <ac:chgData name="Fardil Iqbal" userId="S::fardil@discovercoding.ca::fb37f888-8619-47b9-8c90-4418dd1fe7de" providerId="AD" clId="Web-{F904F9BA-2F30-8D87-16CC-FC4020815758}" dt="2024-08-06T22:11:16.267" v="6" actId="20577"/>
          <ac:spMkLst>
            <pc:docMk/>
            <pc:sldMk cId="1584159436" sldId="258"/>
            <ac:spMk id="9" creationId="{998C4548-0271-02FD-E1DA-FDE0BCFAA60C}"/>
          </ac:spMkLst>
        </pc:spChg>
      </pc:sldChg>
      <pc:sldChg chg="modSp">
        <pc:chgData name="Fardil Iqbal" userId="S::fardil@discovercoding.ca::fb37f888-8619-47b9-8c90-4418dd1fe7de" providerId="AD" clId="Web-{F904F9BA-2F30-8D87-16CC-FC4020815758}" dt="2024-08-06T22:07:30.332" v="1" actId="20577"/>
        <pc:sldMkLst>
          <pc:docMk/>
          <pc:sldMk cId="1028343132" sldId="259"/>
        </pc:sldMkLst>
        <pc:spChg chg="mod">
          <ac:chgData name="Fardil Iqbal" userId="S::fardil@discovercoding.ca::fb37f888-8619-47b9-8c90-4418dd1fe7de" providerId="AD" clId="Web-{F904F9BA-2F30-8D87-16CC-FC4020815758}" dt="2024-08-06T22:07:30.332" v="1" actId="20577"/>
          <ac:spMkLst>
            <pc:docMk/>
            <pc:sldMk cId="1028343132" sldId="259"/>
            <ac:spMk id="2" creationId="{F3851265-2976-9BF6-8320-374AAD40A593}"/>
          </ac:spMkLst>
        </pc:spChg>
      </pc:sldChg>
      <pc:sldChg chg="modSp">
        <pc:chgData name="Fardil Iqbal" userId="S::fardil@discovercoding.ca::fb37f888-8619-47b9-8c90-4418dd1fe7de" providerId="AD" clId="Web-{F904F9BA-2F30-8D87-16CC-FC4020815758}" dt="2024-08-06T22:13:28.844" v="8" actId="20577"/>
        <pc:sldMkLst>
          <pc:docMk/>
          <pc:sldMk cId="2084533272" sldId="353"/>
        </pc:sldMkLst>
        <pc:spChg chg="mod">
          <ac:chgData name="Fardil Iqbal" userId="S::fardil@discovercoding.ca::fb37f888-8619-47b9-8c90-4418dd1fe7de" providerId="AD" clId="Web-{F904F9BA-2F30-8D87-16CC-FC4020815758}" dt="2024-08-06T22:13:28.844" v="8" actId="20577"/>
          <ac:spMkLst>
            <pc:docMk/>
            <pc:sldMk cId="2084533272" sldId="353"/>
            <ac:spMk id="9" creationId="{998C4548-0271-02FD-E1DA-FDE0BCFAA60C}"/>
          </ac:spMkLst>
        </pc:spChg>
      </pc:sldChg>
    </pc:docChg>
  </pc:docChgLst>
  <pc:docChgLst>
    <pc:chgData name="Jennifer Lam" userId="9af493ca-5afc-4c4a-9c8e-e8c31b8972ab" providerId="ADAL" clId="{3F3BB09C-30E5-4FA4-BCC3-7EC931BCC953}"/>
    <pc:docChg chg="modSld modNotesMaster">
      <pc:chgData name="Jennifer Lam" userId="9af493ca-5afc-4c4a-9c8e-e8c31b8972ab" providerId="ADAL" clId="{3F3BB09C-30E5-4FA4-BCC3-7EC931BCC953}" dt="2024-09-06T03:09:31.541" v="1"/>
      <pc:docMkLst>
        <pc:docMk/>
      </pc:docMkLst>
      <pc:sldChg chg="modNotes">
        <pc:chgData name="Jennifer Lam" userId="9af493ca-5afc-4c4a-9c8e-e8c31b8972ab" providerId="ADAL" clId="{3F3BB09C-30E5-4FA4-BCC3-7EC931BCC953}" dt="2024-09-06T03:09:31.541" v="1"/>
        <pc:sldMkLst>
          <pc:docMk/>
          <pc:sldMk cId="3926918736" sldId="344"/>
        </pc:sldMkLst>
      </pc:sldChg>
    </pc:docChg>
  </pc:docChgLst>
  <pc:docChgLst>
    <pc:chgData name="Robert Krajancic" userId="S::robert@discovercoding.ca::104b76e6-bce3-428a-be71-03228f6dae82" providerId="AD" clId="Web-{B5EE3593-4062-4F0F-59AD-85C35B1B5BD2}"/>
    <pc:docChg chg="addSld delSld modSld sldOrd">
      <pc:chgData name="Robert Krajancic" userId="S::robert@discovercoding.ca::104b76e6-bce3-428a-be71-03228f6dae82" providerId="AD" clId="Web-{B5EE3593-4062-4F0F-59AD-85C35B1B5BD2}" dt="2024-08-02T17:11:03.580" v="2559"/>
      <pc:docMkLst>
        <pc:docMk/>
      </pc:docMkLst>
      <pc:sldChg chg="modNotes">
        <pc:chgData name="Robert Krajancic" userId="S::robert@discovercoding.ca::104b76e6-bce3-428a-be71-03228f6dae82" providerId="AD" clId="Web-{B5EE3593-4062-4F0F-59AD-85C35B1B5BD2}" dt="2024-08-02T14:49:21.033" v="36"/>
        <pc:sldMkLst>
          <pc:docMk/>
          <pc:sldMk cId="1584159436" sldId="258"/>
        </pc:sldMkLst>
      </pc:sldChg>
      <pc:sldChg chg="modSp">
        <pc:chgData name="Robert Krajancic" userId="S::robert@discovercoding.ca::104b76e6-bce3-428a-be71-03228f6dae82" providerId="AD" clId="Web-{B5EE3593-4062-4F0F-59AD-85C35B1B5BD2}" dt="2024-08-02T14:52:31.391" v="111" actId="20577"/>
        <pc:sldMkLst>
          <pc:docMk/>
          <pc:sldMk cId="1028343132" sldId="259"/>
        </pc:sldMkLst>
        <pc:spChg chg="mod">
          <ac:chgData name="Robert Krajancic" userId="S::robert@discovercoding.ca::104b76e6-bce3-428a-be71-03228f6dae82" providerId="AD" clId="Web-{B5EE3593-4062-4F0F-59AD-85C35B1B5BD2}" dt="2024-08-02T14:52:31.391" v="111" actId="20577"/>
          <ac:spMkLst>
            <pc:docMk/>
            <pc:sldMk cId="1028343132" sldId="259"/>
            <ac:spMk id="9" creationId="{998C4548-0271-02FD-E1DA-FDE0BCFAA60C}"/>
          </ac:spMkLst>
        </pc:spChg>
      </pc:sldChg>
      <pc:sldChg chg="modSp">
        <pc:chgData name="Robert Krajancic" userId="S::robert@discovercoding.ca::104b76e6-bce3-428a-be71-03228f6dae82" providerId="AD" clId="Web-{B5EE3593-4062-4F0F-59AD-85C35B1B5BD2}" dt="2024-08-02T15:01:39.214" v="182" actId="20577"/>
        <pc:sldMkLst>
          <pc:docMk/>
          <pc:sldMk cId="1266428860" sldId="260"/>
        </pc:sldMkLst>
        <pc:spChg chg="mod">
          <ac:chgData name="Robert Krajancic" userId="S::robert@discovercoding.ca::104b76e6-bce3-428a-be71-03228f6dae82" providerId="AD" clId="Web-{B5EE3593-4062-4F0F-59AD-85C35B1B5BD2}" dt="2024-08-02T15:01:34.480" v="180" actId="1076"/>
          <ac:spMkLst>
            <pc:docMk/>
            <pc:sldMk cId="1266428860" sldId="260"/>
            <ac:spMk id="6" creationId="{B0276D47-6B99-480D-E1D8-D24555638E1D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5:01:39.214" v="182" actId="20577"/>
          <ac:spMkLst>
            <pc:docMk/>
            <pc:sldMk cId="1266428860" sldId="260"/>
            <ac:spMk id="9" creationId="{998C4548-0271-02FD-E1DA-FDE0BCFAA60C}"/>
          </ac:spMkLst>
        </pc:spChg>
        <pc:picChg chg="mod">
          <ac:chgData name="Robert Krajancic" userId="S::robert@discovercoding.ca::104b76e6-bce3-428a-be71-03228f6dae82" providerId="AD" clId="Web-{B5EE3593-4062-4F0F-59AD-85C35B1B5BD2}" dt="2024-08-02T15:01:34.464" v="178" actId="1076"/>
          <ac:picMkLst>
            <pc:docMk/>
            <pc:sldMk cId="1266428860" sldId="260"/>
            <ac:picMk id="3" creationId="{08306D09-F4F3-475B-5ABC-26F12D657743}"/>
          </ac:picMkLst>
        </pc:picChg>
        <pc:picChg chg="mod">
          <ac:chgData name="Robert Krajancic" userId="S::robert@discovercoding.ca::104b76e6-bce3-428a-be71-03228f6dae82" providerId="AD" clId="Web-{B5EE3593-4062-4F0F-59AD-85C35B1B5BD2}" dt="2024-08-02T15:01:34.480" v="179" actId="1076"/>
          <ac:picMkLst>
            <pc:docMk/>
            <pc:sldMk cId="1266428860" sldId="260"/>
            <ac:picMk id="4" creationId="{36F36D3D-BA8A-4C0C-03E0-D55BD62ABF92}"/>
          </ac:picMkLst>
        </pc:picChg>
      </pc:sldChg>
      <pc:sldChg chg="add del replId">
        <pc:chgData name="Robert Krajancic" userId="S::robert@discovercoding.ca::104b76e6-bce3-428a-be71-03228f6dae82" providerId="AD" clId="Web-{B5EE3593-4062-4F0F-59AD-85C35B1B5BD2}" dt="2024-08-02T14:50:40.126" v="38"/>
        <pc:sldMkLst>
          <pc:docMk/>
          <pc:sldMk cId="644181872" sldId="345"/>
        </pc:sldMkLst>
      </pc:sldChg>
      <pc:sldChg chg="delSp modSp add replId">
        <pc:chgData name="Robert Krajancic" userId="S::robert@discovercoding.ca::104b76e6-bce3-428a-be71-03228f6dae82" providerId="AD" clId="Web-{B5EE3593-4062-4F0F-59AD-85C35B1B5BD2}" dt="2024-08-02T15:12:59.271" v="682" actId="20577"/>
        <pc:sldMkLst>
          <pc:docMk/>
          <pc:sldMk cId="1302444878" sldId="345"/>
        </pc:sldMkLst>
        <pc:spChg chg="mod">
          <ac:chgData name="Robert Krajancic" userId="S::robert@discovercoding.ca::104b76e6-bce3-428a-be71-03228f6dae82" providerId="AD" clId="Web-{B5EE3593-4062-4F0F-59AD-85C35B1B5BD2}" dt="2024-08-02T15:09:47.991" v="430" actId="20577"/>
          <ac:spMkLst>
            <pc:docMk/>
            <pc:sldMk cId="1302444878" sldId="345"/>
            <ac:spMk id="2" creationId="{F3851265-2976-9BF6-8320-374AAD40A593}"/>
          </ac:spMkLst>
        </pc:spChg>
        <pc:spChg chg="del">
          <ac:chgData name="Robert Krajancic" userId="S::robert@discovercoding.ca::104b76e6-bce3-428a-be71-03228f6dae82" providerId="AD" clId="Web-{B5EE3593-4062-4F0F-59AD-85C35B1B5BD2}" dt="2024-08-02T15:10:00.554" v="431"/>
          <ac:spMkLst>
            <pc:docMk/>
            <pc:sldMk cId="1302444878" sldId="345"/>
            <ac:spMk id="6" creationId="{B0276D47-6B99-480D-E1D8-D24555638E1D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5:12:59.271" v="682" actId="20577"/>
          <ac:spMkLst>
            <pc:docMk/>
            <pc:sldMk cId="1302444878" sldId="345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B5EE3593-4062-4F0F-59AD-85C35B1B5BD2}" dt="2024-08-02T15:10:00.554" v="433"/>
          <ac:picMkLst>
            <pc:docMk/>
            <pc:sldMk cId="1302444878" sldId="345"/>
            <ac:picMk id="3" creationId="{08306D09-F4F3-475B-5ABC-26F12D657743}"/>
          </ac:picMkLst>
        </pc:picChg>
        <pc:picChg chg="del">
          <ac:chgData name="Robert Krajancic" userId="S::robert@discovercoding.ca::104b76e6-bce3-428a-be71-03228f6dae82" providerId="AD" clId="Web-{B5EE3593-4062-4F0F-59AD-85C35B1B5BD2}" dt="2024-08-02T15:10:00.554" v="432"/>
          <ac:picMkLst>
            <pc:docMk/>
            <pc:sldMk cId="1302444878" sldId="345"/>
            <ac:picMk id="4" creationId="{36F36D3D-BA8A-4C0C-03E0-D55BD62ABF92}"/>
          </ac:picMkLst>
        </pc:picChg>
      </pc:sldChg>
      <pc:sldChg chg="addSp delSp modSp add replId">
        <pc:chgData name="Robert Krajancic" userId="S::robert@discovercoding.ca::104b76e6-bce3-428a-be71-03228f6dae82" providerId="AD" clId="Web-{B5EE3593-4062-4F0F-59AD-85C35B1B5BD2}" dt="2024-08-02T15:06:44.602" v="404"/>
        <pc:sldMkLst>
          <pc:docMk/>
          <pc:sldMk cId="1210080196" sldId="346"/>
        </pc:sldMkLst>
        <pc:spChg chg="mod">
          <ac:chgData name="Robert Krajancic" userId="S::robert@discovercoding.ca::104b76e6-bce3-428a-be71-03228f6dae82" providerId="AD" clId="Web-{B5EE3593-4062-4F0F-59AD-85C35B1B5BD2}" dt="2024-08-02T15:02:29.542" v="191" actId="20577"/>
          <ac:spMkLst>
            <pc:docMk/>
            <pc:sldMk cId="1210080196" sldId="346"/>
            <ac:spMk id="2" creationId="{F3851265-2976-9BF6-8320-374AAD40A593}"/>
          </ac:spMkLst>
        </pc:spChg>
        <pc:spChg chg="add del">
          <ac:chgData name="Robert Krajancic" userId="S::robert@discovercoding.ca::104b76e6-bce3-428a-be71-03228f6dae82" providerId="AD" clId="Web-{B5EE3593-4062-4F0F-59AD-85C35B1B5BD2}" dt="2024-08-02T15:06:44.587" v="401"/>
          <ac:spMkLst>
            <pc:docMk/>
            <pc:sldMk cId="1210080196" sldId="346"/>
            <ac:spMk id="6" creationId="{B0276D47-6B99-480D-E1D8-D24555638E1D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5:06:31.368" v="392" actId="20577"/>
          <ac:spMkLst>
            <pc:docMk/>
            <pc:sldMk cId="1210080196" sldId="346"/>
            <ac:spMk id="9" creationId="{998C4548-0271-02FD-E1DA-FDE0BCFAA60C}"/>
          </ac:spMkLst>
        </pc:spChg>
        <pc:spChg chg="del">
          <ac:chgData name="Robert Krajancic" userId="S::robert@discovercoding.ca::104b76e6-bce3-428a-be71-03228f6dae82" providerId="AD" clId="Web-{B5EE3593-4062-4F0F-59AD-85C35B1B5BD2}" dt="2024-08-02T15:06:44.602" v="404"/>
          <ac:spMkLst>
            <pc:docMk/>
            <pc:sldMk cId="1210080196" sldId="346"/>
            <ac:spMk id="10" creationId="{46BE2233-B217-5EA4-7C34-2319A580D5D0}"/>
          </ac:spMkLst>
        </pc:spChg>
        <pc:picChg chg="add del">
          <ac:chgData name="Robert Krajancic" userId="S::robert@discovercoding.ca::104b76e6-bce3-428a-be71-03228f6dae82" providerId="AD" clId="Web-{B5EE3593-4062-4F0F-59AD-85C35B1B5BD2}" dt="2024-08-02T15:06:44.602" v="403"/>
          <ac:picMkLst>
            <pc:docMk/>
            <pc:sldMk cId="1210080196" sldId="346"/>
            <ac:picMk id="3" creationId="{08306D09-F4F3-475B-5ABC-26F12D657743}"/>
          </ac:picMkLst>
        </pc:picChg>
        <pc:picChg chg="add del">
          <ac:chgData name="Robert Krajancic" userId="S::robert@discovercoding.ca::104b76e6-bce3-428a-be71-03228f6dae82" providerId="AD" clId="Web-{B5EE3593-4062-4F0F-59AD-85C35B1B5BD2}" dt="2024-08-02T15:06:44.602" v="402"/>
          <ac:picMkLst>
            <pc:docMk/>
            <pc:sldMk cId="1210080196" sldId="346"/>
            <ac:picMk id="4" creationId="{36F36D3D-BA8A-4C0C-03E0-D55BD62ABF92}"/>
          </ac:picMkLst>
        </pc:picChg>
        <pc:picChg chg="add del">
          <ac:chgData name="Robert Krajancic" userId="S::robert@discovercoding.ca::104b76e6-bce3-428a-be71-03228f6dae82" providerId="AD" clId="Web-{B5EE3593-4062-4F0F-59AD-85C35B1B5BD2}" dt="2024-08-02T15:06:37.962" v="397"/>
          <ac:picMkLst>
            <pc:docMk/>
            <pc:sldMk cId="1210080196" sldId="346"/>
            <ac:picMk id="5" creationId="{065722C9-1C73-AA20-A6F3-CEC8F3C38E6C}"/>
          </ac:picMkLst>
        </pc:picChg>
      </pc:sldChg>
      <pc:sldChg chg="addSp delSp modSp add replId">
        <pc:chgData name="Robert Krajancic" userId="S::robert@discovercoding.ca::104b76e6-bce3-428a-be71-03228f6dae82" providerId="AD" clId="Web-{B5EE3593-4062-4F0F-59AD-85C35B1B5BD2}" dt="2024-08-02T15:07:37.539" v="410" actId="14100"/>
        <pc:sldMkLst>
          <pc:docMk/>
          <pc:sldMk cId="2826130695" sldId="347"/>
        </pc:sldMkLst>
        <pc:spChg chg="add del mod">
          <ac:chgData name="Robert Krajancic" userId="S::robert@discovercoding.ca::104b76e6-bce3-428a-be71-03228f6dae82" providerId="AD" clId="Web-{B5EE3593-4062-4F0F-59AD-85C35B1B5BD2}" dt="2024-08-02T15:07:22.790" v="407"/>
          <ac:spMkLst>
            <pc:docMk/>
            <pc:sldMk cId="2826130695" sldId="347"/>
            <ac:spMk id="4" creationId="{2224DC5F-69B4-F2A7-B4BD-0BF6A35DAC1C}"/>
          </ac:spMkLst>
        </pc:spChg>
        <pc:spChg chg="del">
          <ac:chgData name="Robert Krajancic" userId="S::robert@discovercoding.ca::104b76e6-bce3-428a-be71-03228f6dae82" providerId="AD" clId="Web-{B5EE3593-4062-4F0F-59AD-85C35B1B5BD2}" dt="2024-08-02T15:06:54.540" v="406"/>
          <ac:spMkLst>
            <pc:docMk/>
            <pc:sldMk cId="2826130695" sldId="347"/>
            <ac:spMk id="9" creationId="{998C4548-0271-02FD-E1DA-FDE0BCFAA60C}"/>
          </ac:spMkLst>
        </pc:spChg>
        <pc:picChg chg="add mod ord">
          <ac:chgData name="Robert Krajancic" userId="S::robert@discovercoding.ca::104b76e6-bce3-428a-be71-03228f6dae82" providerId="AD" clId="Web-{B5EE3593-4062-4F0F-59AD-85C35B1B5BD2}" dt="2024-08-02T15:07:37.539" v="410" actId="14100"/>
          <ac:picMkLst>
            <pc:docMk/>
            <pc:sldMk cId="2826130695" sldId="347"/>
            <ac:picMk id="6" creationId="{0A3E16D3-533A-5E9B-3BB0-58D3B1C8E20A}"/>
          </ac:picMkLst>
        </pc:picChg>
      </pc:sldChg>
      <pc:sldChg chg="add del replId">
        <pc:chgData name="Robert Krajancic" userId="S::robert@discovercoding.ca::104b76e6-bce3-428a-be71-03228f6dae82" providerId="AD" clId="Web-{B5EE3593-4062-4F0F-59AD-85C35B1B5BD2}" dt="2024-08-02T15:08:27.336" v="412"/>
        <pc:sldMkLst>
          <pc:docMk/>
          <pc:sldMk cId="1276656761" sldId="348"/>
        </pc:sldMkLst>
      </pc:sldChg>
      <pc:sldChg chg="addSp delSp modSp add replId">
        <pc:chgData name="Robert Krajancic" userId="S::robert@discovercoding.ca::104b76e6-bce3-428a-be71-03228f6dae82" providerId="AD" clId="Web-{B5EE3593-4062-4F0F-59AD-85C35B1B5BD2}" dt="2024-08-02T15:26:39.186" v="814" actId="20577"/>
        <pc:sldMkLst>
          <pc:docMk/>
          <pc:sldMk cId="3917731352" sldId="348"/>
        </pc:sldMkLst>
        <pc:spChg chg="add del mod">
          <ac:chgData name="Robert Krajancic" userId="S::robert@discovercoding.ca::104b76e6-bce3-428a-be71-03228f6dae82" providerId="AD" clId="Web-{B5EE3593-4062-4F0F-59AD-85C35B1B5BD2}" dt="2024-08-02T15:13:24.865" v="685"/>
          <ac:spMkLst>
            <pc:docMk/>
            <pc:sldMk cId="3917731352" sldId="348"/>
            <ac:spMk id="4" creationId="{9136718B-51F2-F7B9-11BD-1C658678B274}"/>
          </ac:spMkLst>
        </pc:spChg>
        <pc:spChg chg="add mod">
          <ac:chgData name="Robert Krajancic" userId="S::robert@discovercoding.ca::104b76e6-bce3-428a-be71-03228f6dae82" providerId="AD" clId="Web-{B5EE3593-4062-4F0F-59AD-85C35B1B5BD2}" dt="2024-08-02T15:26:39.186" v="814" actId="20577"/>
          <ac:spMkLst>
            <pc:docMk/>
            <pc:sldMk cId="3917731352" sldId="348"/>
            <ac:spMk id="8" creationId="{1A18A9C0-A8E1-4C0B-195B-BA4A9579A1F3}"/>
          </ac:spMkLst>
        </pc:spChg>
        <pc:spChg chg="del">
          <ac:chgData name="Robert Krajancic" userId="S::robert@discovercoding.ca::104b76e6-bce3-428a-be71-03228f6dae82" providerId="AD" clId="Web-{B5EE3593-4062-4F0F-59AD-85C35B1B5BD2}" dt="2024-08-02T15:13:10.880" v="684"/>
          <ac:spMkLst>
            <pc:docMk/>
            <pc:sldMk cId="3917731352" sldId="348"/>
            <ac:spMk id="9" creationId="{998C4548-0271-02FD-E1DA-FDE0BCFAA60C}"/>
          </ac:spMkLst>
        </pc:spChg>
        <pc:picChg chg="add mod ord">
          <ac:chgData name="Robert Krajancic" userId="S::robert@discovercoding.ca::104b76e6-bce3-428a-be71-03228f6dae82" providerId="AD" clId="Web-{B5EE3593-4062-4F0F-59AD-85C35B1B5BD2}" dt="2024-08-02T15:15:13.801" v="796" actId="1076"/>
          <ac:picMkLst>
            <pc:docMk/>
            <pc:sldMk cId="3917731352" sldId="348"/>
            <ac:picMk id="6" creationId="{5B4F6D8A-BAD1-E334-7860-98F7C8F5E015}"/>
          </ac:picMkLst>
        </pc:picChg>
        <pc:picChg chg="ord">
          <ac:chgData name="Robert Krajancic" userId="S::robert@discovercoding.ca::104b76e6-bce3-428a-be71-03228f6dae82" providerId="AD" clId="Web-{B5EE3593-4062-4F0F-59AD-85C35B1B5BD2}" dt="2024-08-02T15:15:18.036" v="797"/>
          <ac:picMkLst>
            <pc:docMk/>
            <pc:sldMk cId="3917731352" sldId="348"/>
            <ac:picMk id="7" creationId="{C7D54252-BC9A-A17E-1E24-3FBF4D1066E7}"/>
          </ac:picMkLst>
        </pc:picChg>
      </pc:sldChg>
      <pc:sldChg chg="modSp add ord replId">
        <pc:chgData name="Robert Krajancic" userId="S::robert@discovercoding.ca::104b76e6-bce3-428a-be71-03228f6dae82" providerId="AD" clId="Web-{B5EE3593-4062-4F0F-59AD-85C35B1B5BD2}" dt="2024-08-02T15:31:55.809" v="1131" actId="20577"/>
        <pc:sldMkLst>
          <pc:docMk/>
          <pc:sldMk cId="2917615418" sldId="349"/>
        </pc:sldMkLst>
        <pc:spChg chg="mod">
          <ac:chgData name="Robert Krajancic" userId="S::robert@discovercoding.ca::104b76e6-bce3-428a-be71-03228f6dae82" providerId="AD" clId="Web-{B5EE3593-4062-4F0F-59AD-85C35B1B5BD2}" dt="2024-08-02T15:27:20.483" v="852" actId="20577"/>
          <ac:spMkLst>
            <pc:docMk/>
            <pc:sldMk cId="2917615418" sldId="349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5:31:55.809" v="1131" actId="20577"/>
          <ac:spMkLst>
            <pc:docMk/>
            <pc:sldMk cId="2917615418" sldId="349"/>
            <ac:spMk id="9" creationId="{998C4548-0271-02FD-E1DA-FDE0BCFAA60C}"/>
          </ac:spMkLst>
        </pc:spChg>
      </pc:sldChg>
      <pc:sldChg chg="addSp delSp modSp add replId">
        <pc:chgData name="Robert Krajancic" userId="S::robert@discovercoding.ca::104b76e6-bce3-428a-be71-03228f6dae82" providerId="AD" clId="Web-{B5EE3593-4062-4F0F-59AD-85C35B1B5BD2}" dt="2024-08-02T15:32:23.277" v="1136" actId="1076"/>
        <pc:sldMkLst>
          <pc:docMk/>
          <pc:sldMk cId="1968598935" sldId="350"/>
        </pc:sldMkLst>
        <pc:spChg chg="add del mod">
          <ac:chgData name="Robert Krajancic" userId="S::robert@discovercoding.ca::104b76e6-bce3-428a-be71-03228f6dae82" providerId="AD" clId="Web-{B5EE3593-4062-4F0F-59AD-85C35B1B5BD2}" dt="2024-08-02T15:32:13.777" v="1133"/>
          <ac:spMkLst>
            <pc:docMk/>
            <pc:sldMk cId="1968598935" sldId="350"/>
            <ac:spMk id="4" creationId="{D0D9EEC4-2B82-9EFA-60D0-3AA6DDFD1897}"/>
          </ac:spMkLst>
        </pc:spChg>
        <pc:spChg chg="del mod">
          <ac:chgData name="Robert Krajancic" userId="S::robert@discovercoding.ca::104b76e6-bce3-428a-be71-03228f6dae82" providerId="AD" clId="Web-{B5EE3593-4062-4F0F-59AD-85C35B1B5BD2}" dt="2024-08-02T15:31:58.855" v="1132"/>
          <ac:spMkLst>
            <pc:docMk/>
            <pc:sldMk cId="1968598935" sldId="350"/>
            <ac:spMk id="9" creationId="{998C4548-0271-02FD-E1DA-FDE0BCFAA60C}"/>
          </ac:spMkLst>
        </pc:spChg>
        <pc:picChg chg="add mod ord">
          <ac:chgData name="Robert Krajancic" userId="S::robert@discovercoding.ca::104b76e6-bce3-428a-be71-03228f6dae82" providerId="AD" clId="Web-{B5EE3593-4062-4F0F-59AD-85C35B1B5BD2}" dt="2024-08-02T15:32:23.277" v="1136" actId="1076"/>
          <ac:picMkLst>
            <pc:docMk/>
            <pc:sldMk cId="1968598935" sldId="350"/>
            <ac:picMk id="6" creationId="{E9824CCC-35A2-9FEC-8781-56911ACFA483}"/>
          </ac:picMkLst>
        </pc:picChg>
      </pc:sldChg>
      <pc:sldChg chg="addSp delSp modSp add ord replId">
        <pc:chgData name="Robert Krajancic" userId="S::robert@discovercoding.ca::104b76e6-bce3-428a-be71-03228f6dae82" providerId="AD" clId="Web-{B5EE3593-4062-4F0F-59AD-85C35B1B5BD2}" dt="2024-08-02T15:48:09.144" v="1554" actId="1076"/>
        <pc:sldMkLst>
          <pc:docMk/>
          <pc:sldMk cId="2634293526" sldId="351"/>
        </pc:sldMkLst>
        <pc:spChg chg="mod">
          <ac:chgData name="Robert Krajancic" userId="S::robert@discovercoding.ca::104b76e6-bce3-428a-be71-03228f6dae82" providerId="AD" clId="Web-{B5EE3593-4062-4F0F-59AD-85C35B1B5BD2}" dt="2024-08-02T15:32:48.730" v="1157" actId="20577"/>
          <ac:spMkLst>
            <pc:docMk/>
            <pc:sldMk cId="2634293526" sldId="351"/>
            <ac:spMk id="2" creationId="{F3851265-2976-9BF6-8320-374AAD40A593}"/>
          </ac:spMkLst>
        </pc:spChg>
        <pc:spChg chg="add del mod">
          <ac:chgData name="Robert Krajancic" userId="S::robert@discovercoding.ca::104b76e6-bce3-428a-be71-03228f6dae82" providerId="AD" clId="Web-{B5EE3593-4062-4F0F-59AD-85C35B1B5BD2}" dt="2024-08-02T15:38:14.993" v="1496"/>
          <ac:spMkLst>
            <pc:docMk/>
            <pc:sldMk cId="2634293526" sldId="351"/>
            <ac:spMk id="4" creationId="{035D211F-CE23-6586-8071-B71DC58B5A1D}"/>
          </ac:spMkLst>
        </pc:spChg>
        <pc:spChg chg="add del mod">
          <ac:chgData name="Robert Krajancic" userId="S::robert@discovercoding.ca::104b76e6-bce3-428a-be71-03228f6dae82" providerId="AD" clId="Web-{B5EE3593-4062-4F0F-59AD-85C35B1B5BD2}" dt="2024-08-02T15:37:58.321" v="1490"/>
          <ac:spMkLst>
            <pc:docMk/>
            <pc:sldMk cId="2634293526" sldId="351"/>
            <ac:spMk id="8" creationId="{9532607E-23BB-6235-E399-FC9BDEE17B32}"/>
          </ac:spMkLst>
        </pc:spChg>
        <pc:spChg chg="add del mod">
          <ac:chgData name="Robert Krajancic" userId="S::robert@discovercoding.ca::104b76e6-bce3-428a-be71-03228f6dae82" providerId="AD" clId="Web-{B5EE3593-4062-4F0F-59AD-85C35B1B5BD2}" dt="2024-08-02T15:38:03.696" v="1493"/>
          <ac:spMkLst>
            <pc:docMk/>
            <pc:sldMk cId="2634293526" sldId="351"/>
            <ac:spMk id="9" creationId="{998C4548-0271-02FD-E1DA-FDE0BCFAA60C}"/>
          </ac:spMkLst>
        </pc:spChg>
        <pc:spChg chg="del mod">
          <ac:chgData name="Robert Krajancic" userId="S::robert@discovercoding.ca::104b76e6-bce3-428a-be71-03228f6dae82" providerId="AD" clId="Web-{B5EE3593-4062-4F0F-59AD-85C35B1B5BD2}" dt="2024-08-02T15:37:48.853" v="1484"/>
          <ac:spMkLst>
            <pc:docMk/>
            <pc:sldMk cId="2634293526" sldId="351"/>
            <ac:spMk id="10" creationId="{46BE2233-B217-5EA4-7C34-2319A580D5D0}"/>
          </ac:spMkLst>
        </pc:spChg>
        <pc:spChg chg="add del mod">
          <ac:chgData name="Robert Krajancic" userId="S::robert@discovercoding.ca::104b76e6-bce3-428a-be71-03228f6dae82" providerId="AD" clId="Web-{B5EE3593-4062-4F0F-59AD-85C35B1B5BD2}" dt="2024-08-02T15:38:09.946" v="1494"/>
          <ac:spMkLst>
            <pc:docMk/>
            <pc:sldMk cId="2634293526" sldId="351"/>
            <ac:spMk id="12" creationId="{F6612156-7F9D-AD74-5BB0-E7A2A5892740}"/>
          </ac:spMkLst>
        </pc:spChg>
        <pc:spChg chg="add mod">
          <ac:chgData name="Robert Krajancic" userId="S::robert@discovercoding.ca::104b76e6-bce3-428a-be71-03228f6dae82" providerId="AD" clId="Web-{B5EE3593-4062-4F0F-59AD-85C35B1B5BD2}" dt="2024-08-02T15:47:55.894" v="1552" actId="14100"/>
          <ac:spMkLst>
            <pc:docMk/>
            <pc:sldMk cId="2634293526" sldId="351"/>
            <ac:spMk id="14" creationId="{FFBEA480-0FDD-C614-3101-64EE6E848142}"/>
          </ac:spMkLst>
        </pc:spChg>
        <pc:picChg chg="add del mod">
          <ac:chgData name="Robert Krajancic" userId="S::robert@discovercoding.ca::104b76e6-bce3-428a-be71-03228f6dae82" providerId="AD" clId="Web-{B5EE3593-4062-4F0F-59AD-85C35B1B5BD2}" dt="2024-08-02T15:38:11.368" v="1495"/>
          <ac:picMkLst>
            <pc:docMk/>
            <pc:sldMk cId="2634293526" sldId="351"/>
            <ac:picMk id="3" creationId="{AE80055E-450F-91CE-B448-4065F8508833}"/>
          </ac:picMkLst>
        </pc:picChg>
        <pc:picChg chg="add del mod">
          <ac:chgData name="Robert Krajancic" userId="S::robert@discovercoding.ca::104b76e6-bce3-428a-be71-03228f6dae82" providerId="AD" clId="Web-{B5EE3593-4062-4F0F-59AD-85C35B1B5BD2}" dt="2024-08-02T15:48:09.144" v="1554" actId="1076"/>
          <ac:picMkLst>
            <pc:docMk/>
            <pc:sldMk cId="2634293526" sldId="351"/>
            <ac:picMk id="5" creationId="{065722C9-1C73-AA20-A6F3-CEC8F3C38E6C}"/>
          </ac:picMkLst>
        </pc:picChg>
        <pc:picChg chg="add mod">
          <ac:chgData name="Robert Krajancic" userId="S::robert@discovercoding.ca::104b76e6-bce3-428a-be71-03228f6dae82" providerId="AD" clId="Web-{B5EE3593-4062-4F0F-59AD-85C35B1B5BD2}" dt="2024-08-02T15:38:45.258" v="1502" actId="1076"/>
          <ac:picMkLst>
            <pc:docMk/>
            <pc:sldMk cId="2634293526" sldId="351"/>
            <ac:picMk id="13" creationId="{C04D30BC-211D-1130-D80D-A83A1806E1DF}"/>
          </ac:picMkLst>
        </pc:picChg>
      </pc:sldChg>
      <pc:sldChg chg="modSp add ord replId">
        <pc:chgData name="Robert Krajancic" userId="S::robert@discovercoding.ca::104b76e6-bce3-428a-be71-03228f6dae82" providerId="AD" clId="Web-{B5EE3593-4062-4F0F-59AD-85C35B1B5BD2}" dt="2024-08-02T15:37:42.259" v="1482"/>
        <pc:sldMkLst>
          <pc:docMk/>
          <pc:sldMk cId="1226680644" sldId="352"/>
        </pc:sldMkLst>
        <pc:spChg chg="mod">
          <ac:chgData name="Robert Krajancic" userId="S::robert@discovercoding.ca::104b76e6-bce3-428a-be71-03228f6dae82" providerId="AD" clId="Web-{B5EE3593-4062-4F0F-59AD-85C35B1B5BD2}" dt="2024-08-02T15:37:35.321" v="1481" actId="20577"/>
          <ac:spMkLst>
            <pc:docMk/>
            <pc:sldMk cId="1226680644" sldId="352"/>
            <ac:spMk id="9" creationId="{998C4548-0271-02FD-E1DA-FDE0BCFAA60C}"/>
          </ac:spMkLst>
        </pc:spChg>
      </pc:sldChg>
      <pc:sldChg chg="delSp modSp add ord replId">
        <pc:chgData name="Robert Krajancic" userId="S::robert@discovercoding.ca::104b76e6-bce3-428a-be71-03228f6dae82" providerId="AD" clId="Web-{B5EE3593-4062-4F0F-59AD-85C35B1B5BD2}" dt="2024-08-02T15:54:35.016" v="1781" actId="20577"/>
        <pc:sldMkLst>
          <pc:docMk/>
          <pc:sldMk cId="2084533272" sldId="353"/>
        </pc:sldMkLst>
        <pc:spChg chg="mod">
          <ac:chgData name="Robert Krajancic" userId="S::robert@discovercoding.ca::104b76e6-bce3-428a-be71-03228f6dae82" providerId="AD" clId="Web-{B5EE3593-4062-4F0F-59AD-85C35B1B5BD2}" dt="2024-08-02T15:52:42.955" v="1599" actId="20577"/>
          <ac:spMkLst>
            <pc:docMk/>
            <pc:sldMk cId="2084533272" sldId="353"/>
            <ac:spMk id="2" creationId="{F3851265-2976-9BF6-8320-374AAD40A593}"/>
          </ac:spMkLst>
        </pc:spChg>
        <pc:spChg chg="del mod">
          <ac:chgData name="Robert Krajancic" userId="S::robert@discovercoding.ca::104b76e6-bce3-428a-be71-03228f6dae82" providerId="AD" clId="Web-{B5EE3593-4062-4F0F-59AD-85C35B1B5BD2}" dt="2024-08-02T15:51:34.799" v="1572"/>
          <ac:spMkLst>
            <pc:docMk/>
            <pc:sldMk cId="2084533272" sldId="353"/>
            <ac:spMk id="4" creationId="{035D211F-CE23-6586-8071-B71DC58B5A1D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5:54:35.016" v="1781" actId="20577"/>
          <ac:spMkLst>
            <pc:docMk/>
            <pc:sldMk cId="2084533272" sldId="353"/>
            <ac:spMk id="9" creationId="{998C4548-0271-02FD-E1DA-FDE0BCFAA60C}"/>
          </ac:spMkLst>
        </pc:spChg>
        <pc:picChg chg="del">
          <ac:chgData name="Robert Krajancic" userId="S::robert@discovercoding.ca::104b76e6-bce3-428a-be71-03228f6dae82" providerId="AD" clId="Web-{B5EE3593-4062-4F0F-59AD-85C35B1B5BD2}" dt="2024-08-02T15:51:27.408" v="1570"/>
          <ac:picMkLst>
            <pc:docMk/>
            <pc:sldMk cId="2084533272" sldId="353"/>
            <ac:picMk id="3" creationId="{AE80055E-450F-91CE-B448-4065F8508833}"/>
          </ac:picMkLst>
        </pc:picChg>
      </pc:sldChg>
      <pc:sldChg chg="modSp add replId modNotes">
        <pc:chgData name="Robert Krajancic" userId="S::robert@discovercoding.ca::104b76e6-bce3-428a-be71-03228f6dae82" providerId="AD" clId="Web-{B5EE3593-4062-4F0F-59AD-85C35B1B5BD2}" dt="2024-08-02T17:06:59.717" v="2350" actId="20577"/>
        <pc:sldMkLst>
          <pc:docMk/>
          <pc:sldMk cId="3704525034" sldId="354"/>
        </pc:sldMkLst>
        <pc:spChg chg="mod">
          <ac:chgData name="Robert Krajancic" userId="S::robert@discovercoding.ca::104b76e6-bce3-428a-be71-03228f6dae82" providerId="AD" clId="Web-{B5EE3593-4062-4F0F-59AD-85C35B1B5BD2}" dt="2024-08-02T16:47:56.561" v="1814" actId="20577"/>
          <ac:spMkLst>
            <pc:docMk/>
            <pc:sldMk cId="3704525034" sldId="354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7:06:59.717" v="2350" actId="20577"/>
          <ac:spMkLst>
            <pc:docMk/>
            <pc:sldMk cId="3704525034" sldId="354"/>
            <ac:spMk id="9" creationId="{998C4548-0271-02FD-E1DA-FDE0BCFAA60C}"/>
          </ac:spMkLst>
        </pc:spChg>
      </pc:sldChg>
      <pc:sldChg chg="modSp add replId modNotes">
        <pc:chgData name="Robert Krajancic" userId="S::robert@discovercoding.ca::104b76e6-bce3-428a-be71-03228f6dae82" providerId="AD" clId="Web-{B5EE3593-4062-4F0F-59AD-85C35B1B5BD2}" dt="2024-08-02T17:11:03.580" v="2559"/>
        <pc:sldMkLst>
          <pc:docMk/>
          <pc:sldMk cId="937311056" sldId="355"/>
        </pc:sldMkLst>
        <pc:spChg chg="mod">
          <ac:chgData name="Robert Krajancic" userId="S::robert@discovercoding.ca::104b76e6-bce3-428a-be71-03228f6dae82" providerId="AD" clId="Web-{B5EE3593-4062-4F0F-59AD-85C35B1B5BD2}" dt="2024-08-02T17:07:23.014" v="2354" actId="20577"/>
          <ac:spMkLst>
            <pc:docMk/>
            <pc:sldMk cId="937311056" sldId="355"/>
            <ac:spMk id="2" creationId="{F3851265-2976-9BF6-8320-374AAD40A593}"/>
          </ac:spMkLst>
        </pc:spChg>
        <pc:spChg chg="mod">
          <ac:chgData name="Robert Krajancic" userId="S::robert@discovercoding.ca::104b76e6-bce3-428a-be71-03228f6dae82" providerId="AD" clId="Web-{B5EE3593-4062-4F0F-59AD-85C35B1B5BD2}" dt="2024-08-02T17:10:17.392" v="2503" actId="20577"/>
          <ac:spMkLst>
            <pc:docMk/>
            <pc:sldMk cId="937311056" sldId="355"/>
            <ac:spMk id="9" creationId="{998C4548-0271-02FD-E1DA-FDE0BCFAA60C}"/>
          </ac:spMkLst>
        </pc:spChg>
      </pc:sldChg>
    </pc:docChg>
  </pc:docChgLst>
  <pc:docChgLst>
    <pc:chgData name="Robert Krajancic" userId="S::robert@discovercoding.ca::104b76e6-bce3-428a-be71-03228f6dae82" providerId="AD" clId="Web-{AFD0EA53-8FC5-91FB-96EA-55BB01C946A7}"/>
    <pc:docChg chg="modSld">
      <pc:chgData name="Robert Krajancic" userId="S::robert@discovercoding.ca::104b76e6-bce3-428a-be71-03228f6dae82" providerId="AD" clId="Web-{AFD0EA53-8FC5-91FB-96EA-55BB01C946A7}" dt="2024-08-02T17:13:03.474" v="0" actId="20577"/>
      <pc:docMkLst>
        <pc:docMk/>
      </pc:docMkLst>
      <pc:sldChg chg="modSp">
        <pc:chgData name="Robert Krajancic" userId="S::robert@discovercoding.ca::104b76e6-bce3-428a-be71-03228f6dae82" providerId="AD" clId="Web-{AFD0EA53-8FC5-91FB-96EA-55BB01C946A7}" dt="2024-08-02T17:13:03.474" v="0" actId="20577"/>
        <pc:sldMkLst>
          <pc:docMk/>
          <pc:sldMk cId="2917615418" sldId="349"/>
        </pc:sldMkLst>
        <pc:spChg chg="mod">
          <ac:chgData name="Robert Krajancic" userId="S::robert@discovercoding.ca::104b76e6-bce3-428a-be71-03228f6dae82" providerId="AD" clId="Web-{AFD0EA53-8FC5-91FB-96EA-55BB01C946A7}" dt="2024-08-02T17:13:03.474" v="0" actId="20577"/>
          <ac:spMkLst>
            <pc:docMk/>
            <pc:sldMk cId="2917615418" sldId="349"/>
            <ac:spMk id="9" creationId="{998C4548-0271-02FD-E1DA-FDE0BCFAA60C}"/>
          </ac:spMkLst>
        </pc:spChg>
      </pc:sldChg>
    </pc:docChg>
  </pc:docChgLst>
  <pc:docChgLst>
    <pc:chgData name="Fardil Iqbal" userId="S::fardil@discovercoding.ca::fb37f888-8619-47b9-8c90-4418dd1fe7de" providerId="AD" clId="Web-{51B2BBE8-FF6C-B7ED-56ED-856AD7354FFE}"/>
    <pc:docChg chg="addSld modSld sldOrd">
      <pc:chgData name="Fardil Iqbal" userId="S::fardil@discovercoding.ca::fb37f888-8619-47b9-8c90-4418dd1fe7de" providerId="AD" clId="Web-{51B2BBE8-FF6C-B7ED-56ED-856AD7354FFE}" dt="2024-07-12T21:58:27.812" v="829" actId="1076"/>
      <pc:docMkLst>
        <pc:docMk/>
      </pc:docMkLst>
      <pc:sldChg chg="modSp">
        <pc:chgData name="Fardil Iqbal" userId="S::fardil@discovercoding.ca::fb37f888-8619-47b9-8c90-4418dd1fe7de" providerId="AD" clId="Web-{51B2BBE8-FF6C-B7ED-56ED-856AD7354FFE}" dt="2024-07-12T20:40:45.425" v="44" actId="20577"/>
        <pc:sldMkLst>
          <pc:docMk/>
          <pc:sldMk cId="109857222" sldId="256"/>
        </pc:sldMkLst>
        <pc:spChg chg="mod">
          <ac:chgData name="Fardil Iqbal" userId="S::fardil@discovercoding.ca::fb37f888-8619-47b9-8c90-4418dd1fe7de" providerId="AD" clId="Web-{51B2BBE8-FF6C-B7ED-56ED-856AD7354FFE}" dt="2024-07-12T20:40:45.425" v="44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Notes">
        <pc:chgData name="Fardil Iqbal" userId="S::fardil@discovercoding.ca::fb37f888-8619-47b9-8c90-4418dd1fe7de" providerId="AD" clId="Web-{51B2BBE8-FF6C-B7ED-56ED-856AD7354FFE}" dt="2024-07-12T21:35:23.470" v="397"/>
        <pc:sldMkLst>
          <pc:docMk/>
          <pc:sldMk cId="3643158254" sldId="257"/>
        </pc:sldMkLst>
        <pc:spChg chg="mod">
          <ac:chgData name="Fardil Iqbal" userId="S::fardil@discovercoding.ca::fb37f888-8619-47b9-8c90-4418dd1fe7de" providerId="AD" clId="Web-{51B2BBE8-FF6C-B7ED-56ED-856AD7354FFE}" dt="2024-07-12T20:41:06.910" v="65" actId="20577"/>
          <ac:spMkLst>
            <pc:docMk/>
            <pc:sldMk cId="3643158254" sldId="257"/>
            <ac:spMk id="2" creationId="{F3851265-2976-9BF6-8320-374AAD40A593}"/>
          </ac:spMkLst>
        </pc:spChg>
        <pc:spChg chg="add mod">
          <ac:chgData name="Fardil Iqbal" userId="S::fardil@discovercoding.ca::fb37f888-8619-47b9-8c90-4418dd1fe7de" providerId="AD" clId="Web-{51B2BBE8-FF6C-B7ED-56ED-856AD7354FFE}" dt="2024-07-12T21:31:31.406" v="348"/>
          <ac:spMkLst>
            <pc:docMk/>
            <pc:sldMk cId="3643158254" sldId="257"/>
            <ac:spMk id="8" creationId="{B46AF24D-9BF4-78D3-18CC-D38C1BED3A82}"/>
          </ac:spMkLst>
        </pc:spChg>
        <pc:spChg chg="add del mod">
          <ac:chgData name="Fardil Iqbal" userId="S::fardil@discovercoding.ca::fb37f888-8619-47b9-8c90-4418dd1fe7de" providerId="AD" clId="Web-{51B2BBE8-FF6C-B7ED-56ED-856AD7354FFE}" dt="2024-07-12T21:35:03.564" v="389" actId="20577"/>
          <ac:spMkLst>
            <pc:docMk/>
            <pc:sldMk cId="3643158254" sldId="257"/>
            <ac:spMk id="9" creationId="{998C4548-0271-02FD-E1DA-FDE0BCFAA60C}"/>
          </ac:spMkLst>
        </pc:spChg>
        <pc:spChg chg="add mod">
          <ac:chgData name="Fardil Iqbal" userId="S::fardil@discovercoding.ca::fb37f888-8619-47b9-8c90-4418dd1fe7de" providerId="AD" clId="Web-{51B2BBE8-FF6C-B7ED-56ED-856AD7354FFE}" dt="2024-07-12T21:31:26.921" v="347"/>
          <ac:spMkLst>
            <pc:docMk/>
            <pc:sldMk cId="3643158254" sldId="257"/>
            <ac:spMk id="11" creationId="{E6515B5E-471C-AF1A-9A1E-B1BB2AA1A264}"/>
          </ac:spMkLst>
        </pc:spChg>
        <pc:spChg chg="add mod">
          <ac:chgData name="Fardil Iqbal" userId="S::fardil@discovercoding.ca::fb37f888-8619-47b9-8c90-4418dd1fe7de" providerId="AD" clId="Web-{51B2BBE8-FF6C-B7ED-56ED-856AD7354FFE}" dt="2024-07-12T21:31:20.671" v="346" actId="1076"/>
          <ac:spMkLst>
            <pc:docMk/>
            <pc:sldMk cId="3643158254" sldId="257"/>
            <ac:spMk id="12" creationId="{02F585F0-0CE9-9AA6-2405-2FF9FB23063E}"/>
          </ac:spMkLst>
        </pc:spChg>
        <pc:picChg chg="add del mod ord">
          <ac:chgData name="Fardil Iqbal" userId="S::fardil@discovercoding.ca::fb37f888-8619-47b9-8c90-4418dd1fe7de" providerId="AD" clId="Web-{51B2BBE8-FF6C-B7ED-56ED-856AD7354FFE}" dt="2024-07-12T21:18:51.680" v="169"/>
          <ac:picMkLst>
            <pc:docMk/>
            <pc:sldMk cId="3643158254" sldId="257"/>
            <ac:picMk id="3" creationId="{9486879D-5CE8-B293-99AF-29BE2E5506D7}"/>
          </ac:picMkLst>
        </pc:picChg>
        <pc:picChg chg="add del mod">
          <ac:chgData name="Fardil Iqbal" userId="S::fardil@discovercoding.ca::fb37f888-8619-47b9-8c90-4418dd1fe7de" providerId="AD" clId="Web-{51B2BBE8-FF6C-B7ED-56ED-856AD7354FFE}" dt="2024-07-12T21:29:03.701" v="287"/>
          <ac:picMkLst>
            <pc:docMk/>
            <pc:sldMk cId="3643158254" sldId="257"/>
            <ac:picMk id="4" creationId="{FB601AD1-34FE-5744-AB17-75EF963C7EDD}"/>
          </ac:picMkLst>
        </pc:picChg>
        <pc:picChg chg="add mod">
          <ac:chgData name="Fardil Iqbal" userId="S::fardil@discovercoding.ca::fb37f888-8619-47b9-8c90-4418dd1fe7de" providerId="AD" clId="Web-{51B2BBE8-FF6C-B7ED-56ED-856AD7354FFE}" dt="2024-07-12T21:29:08.154" v="289" actId="14100"/>
          <ac:picMkLst>
            <pc:docMk/>
            <pc:sldMk cId="3643158254" sldId="257"/>
            <ac:picMk id="6" creationId="{D3B581C2-2EED-905A-2CFD-D3B586521D31}"/>
          </ac:picMkLst>
        </pc:picChg>
      </pc:sldChg>
      <pc:sldChg chg="modSp add ord replId">
        <pc:chgData name="Fardil Iqbal" userId="S::fardil@discovercoding.ca::fb37f888-8619-47b9-8c90-4418dd1fe7de" providerId="AD" clId="Web-{51B2BBE8-FF6C-B7ED-56ED-856AD7354FFE}" dt="2024-07-12T20:46:56.433" v="164" actId="20577"/>
        <pc:sldMkLst>
          <pc:docMk/>
          <pc:sldMk cId="1584159436" sldId="258"/>
        </pc:sldMkLst>
        <pc:spChg chg="mod">
          <ac:chgData name="Fardil Iqbal" userId="S::fardil@discovercoding.ca::fb37f888-8619-47b9-8c90-4418dd1fe7de" providerId="AD" clId="Web-{51B2BBE8-FF6C-B7ED-56ED-856AD7354FFE}" dt="2024-07-12T20:41:27.645" v="75" actId="20577"/>
          <ac:spMkLst>
            <pc:docMk/>
            <pc:sldMk cId="1584159436" sldId="258"/>
            <ac:spMk id="2" creationId="{F3851265-2976-9BF6-8320-374AAD40A593}"/>
          </ac:spMkLst>
        </pc:spChg>
        <pc:spChg chg="mod">
          <ac:chgData name="Fardil Iqbal" userId="S::fardil@discovercoding.ca::fb37f888-8619-47b9-8c90-4418dd1fe7de" providerId="AD" clId="Web-{51B2BBE8-FF6C-B7ED-56ED-856AD7354FFE}" dt="2024-07-12T20:46:56.433" v="164" actId="20577"/>
          <ac:spMkLst>
            <pc:docMk/>
            <pc:sldMk cId="1584159436" sldId="258"/>
            <ac:spMk id="9" creationId="{998C4548-0271-02FD-E1DA-FDE0BCFAA60C}"/>
          </ac:spMkLst>
        </pc:spChg>
      </pc:sldChg>
      <pc:sldChg chg="delSp modSp add replId">
        <pc:chgData name="Fardil Iqbal" userId="S::fardil@discovercoding.ca::fb37f888-8619-47b9-8c90-4418dd1fe7de" providerId="AD" clId="Web-{51B2BBE8-FF6C-B7ED-56ED-856AD7354FFE}" dt="2024-07-12T21:51:50.105" v="635" actId="20577"/>
        <pc:sldMkLst>
          <pc:docMk/>
          <pc:sldMk cId="1028343132" sldId="259"/>
        </pc:sldMkLst>
        <pc:spChg chg="mod">
          <ac:chgData name="Fardil Iqbal" userId="S::fardil@discovercoding.ca::fb37f888-8619-47b9-8c90-4418dd1fe7de" providerId="AD" clId="Web-{51B2BBE8-FF6C-B7ED-56ED-856AD7354FFE}" dt="2024-07-12T21:37:08.221" v="422" actId="20577"/>
          <ac:spMkLst>
            <pc:docMk/>
            <pc:sldMk cId="1028343132" sldId="259"/>
            <ac:spMk id="2" creationId="{F3851265-2976-9BF6-8320-374AAD40A593}"/>
          </ac:spMkLst>
        </pc:spChg>
        <pc:spChg chg="del">
          <ac:chgData name="Fardil Iqbal" userId="S::fardil@discovercoding.ca::fb37f888-8619-47b9-8c90-4418dd1fe7de" providerId="AD" clId="Web-{51B2BBE8-FF6C-B7ED-56ED-856AD7354FFE}" dt="2024-07-12T21:37:18.206" v="426"/>
          <ac:spMkLst>
            <pc:docMk/>
            <pc:sldMk cId="1028343132" sldId="259"/>
            <ac:spMk id="8" creationId="{B46AF24D-9BF4-78D3-18CC-D38C1BED3A82}"/>
          </ac:spMkLst>
        </pc:spChg>
        <pc:spChg chg="mod">
          <ac:chgData name="Fardil Iqbal" userId="S::fardil@discovercoding.ca::fb37f888-8619-47b9-8c90-4418dd1fe7de" providerId="AD" clId="Web-{51B2BBE8-FF6C-B7ED-56ED-856AD7354FFE}" dt="2024-07-12T21:51:50.105" v="635" actId="20577"/>
          <ac:spMkLst>
            <pc:docMk/>
            <pc:sldMk cId="1028343132" sldId="259"/>
            <ac:spMk id="9" creationId="{998C4548-0271-02FD-E1DA-FDE0BCFAA60C}"/>
          </ac:spMkLst>
        </pc:spChg>
        <pc:spChg chg="del">
          <ac:chgData name="Fardil Iqbal" userId="S::fardil@discovercoding.ca::fb37f888-8619-47b9-8c90-4418dd1fe7de" providerId="AD" clId="Web-{51B2BBE8-FF6C-B7ED-56ED-856AD7354FFE}" dt="2024-07-12T21:37:13.487" v="424"/>
          <ac:spMkLst>
            <pc:docMk/>
            <pc:sldMk cId="1028343132" sldId="259"/>
            <ac:spMk id="11" creationId="{E6515B5E-471C-AF1A-9A1E-B1BB2AA1A264}"/>
          </ac:spMkLst>
        </pc:spChg>
        <pc:spChg chg="del">
          <ac:chgData name="Fardil Iqbal" userId="S::fardil@discovercoding.ca::fb37f888-8619-47b9-8c90-4418dd1fe7de" providerId="AD" clId="Web-{51B2BBE8-FF6C-B7ED-56ED-856AD7354FFE}" dt="2024-07-12T21:37:15.268" v="425"/>
          <ac:spMkLst>
            <pc:docMk/>
            <pc:sldMk cId="1028343132" sldId="259"/>
            <ac:spMk id="12" creationId="{02F585F0-0CE9-9AA6-2405-2FF9FB23063E}"/>
          </ac:spMkLst>
        </pc:spChg>
        <pc:picChg chg="del">
          <ac:chgData name="Fardil Iqbal" userId="S::fardil@discovercoding.ca::fb37f888-8619-47b9-8c90-4418dd1fe7de" providerId="AD" clId="Web-{51B2BBE8-FF6C-B7ED-56ED-856AD7354FFE}" dt="2024-07-12T21:37:11.049" v="423"/>
          <ac:picMkLst>
            <pc:docMk/>
            <pc:sldMk cId="1028343132" sldId="259"/>
            <ac:picMk id="6" creationId="{D3B581C2-2EED-905A-2CFD-D3B586521D31}"/>
          </ac:picMkLst>
        </pc:picChg>
      </pc:sldChg>
      <pc:sldChg chg="addSp modSp add replId">
        <pc:chgData name="Fardil Iqbal" userId="S::fardil@discovercoding.ca::fb37f888-8619-47b9-8c90-4418dd1fe7de" providerId="AD" clId="Web-{51B2BBE8-FF6C-B7ED-56ED-856AD7354FFE}" dt="2024-07-12T21:58:27.812" v="829" actId="1076"/>
        <pc:sldMkLst>
          <pc:docMk/>
          <pc:sldMk cId="1266428860" sldId="260"/>
        </pc:sldMkLst>
        <pc:spChg chg="mod">
          <ac:chgData name="Fardil Iqbal" userId="S::fardil@discovercoding.ca::fb37f888-8619-47b9-8c90-4418dd1fe7de" providerId="AD" clId="Web-{51B2BBE8-FF6C-B7ED-56ED-856AD7354FFE}" dt="2024-07-12T21:52:44.496" v="658" actId="20577"/>
          <ac:spMkLst>
            <pc:docMk/>
            <pc:sldMk cId="1266428860" sldId="260"/>
            <ac:spMk id="2" creationId="{F3851265-2976-9BF6-8320-374AAD40A593}"/>
          </ac:spMkLst>
        </pc:spChg>
        <pc:spChg chg="add mod">
          <ac:chgData name="Fardil Iqbal" userId="S::fardil@discovercoding.ca::fb37f888-8619-47b9-8c90-4418dd1fe7de" providerId="AD" clId="Web-{51B2BBE8-FF6C-B7ED-56ED-856AD7354FFE}" dt="2024-07-12T21:58:26.421" v="828" actId="1076"/>
          <ac:spMkLst>
            <pc:docMk/>
            <pc:sldMk cId="1266428860" sldId="260"/>
            <ac:spMk id="6" creationId="{B0276D47-6B99-480D-E1D8-D24555638E1D}"/>
          </ac:spMkLst>
        </pc:spChg>
        <pc:spChg chg="mod">
          <ac:chgData name="Fardil Iqbal" userId="S::fardil@discovercoding.ca::fb37f888-8619-47b9-8c90-4418dd1fe7de" providerId="AD" clId="Web-{51B2BBE8-FF6C-B7ED-56ED-856AD7354FFE}" dt="2024-07-12T21:58:01.889" v="822" actId="20577"/>
          <ac:spMkLst>
            <pc:docMk/>
            <pc:sldMk cId="1266428860" sldId="260"/>
            <ac:spMk id="9" creationId="{998C4548-0271-02FD-E1DA-FDE0BCFAA60C}"/>
          </ac:spMkLst>
        </pc:spChg>
        <pc:picChg chg="add mod modCrop">
          <ac:chgData name="Fardil Iqbal" userId="S::fardil@discovercoding.ca::fb37f888-8619-47b9-8c90-4418dd1fe7de" providerId="AD" clId="Web-{51B2BBE8-FF6C-B7ED-56ED-856AD7354FFE}" dt="2024-07-12T21:58:04.874" v="823" actId="1076"/>
          <ac:picMkLst>
            <pc:docMk/>
            <pc:sldMk cId="1266428860" sldId="260"/>
            <ac:picMk id="3" creationId="{08306D09-F4F3-475B-5ABC-26F12D657743}"/>
          </ac:picMkLst>
        </pc:picChg>
        <pc:picChg chg="add mod">
          <ac:chgData name="Fardil Iqbal" userId="S::fardil@discovercoding.ca::fb37f888-8619-47b9-8c90-4418dd1fe7de" providerId="AD" clId="Web-{51B2BBE8-FF6C-B7ED-56ED-856AD7354FFE}" dt="2024-07-12T21:58:27.812" v="829" actId="1076"/>
          <ac:picMkLst>
            <pc:docMk/>
            <pc:sldMk cId="1266428860" sldId="260"/>
            <ac:picMk id="4" creationId="{36F36D3D-BA8A-4C0C-03E0-D55BD62ABF92}"/>
          </ac:picMkLst>
        </pc:picChg>
      </pc:sldChg>
    </pc:docChg>
  </pc:docChgLst>
  <pc:docChgLst>
    <pc:chgData name="Robert Krajancic" userId="S::robert@discovercoding.ca::104b76e6-bce3-428a-be71-03228f6dae82" providerId="AD" clId="Web-{2F9C8BF0-7ED0-9E3F-5E05-388F75E623EA}"/>
    <pc:docChg chg="addSld addMainMaster">
      <pc:chgData name="Robert Krajancic" userId="S::robert@discovercoding.ca::104b76e6-bce3-428a-be71-03228f6dae82" providerId="AD" clId="Web-{2F9C8BF0-7ED0-9E3F-5E05-388F75E623EA}" dt="2024-07-29T17:13:16.050" v="0"/>
      <pc:docMkLst>
        <pc:docMk/>
      </pc:docMkLst>
      <pc:sldChg chg="add">
        <pc:chgData name="Robert Krajancic" userId="S::robert@discovercoding.ca::104b76e6-bce3-428a-be71-03228f6dae82" providerId="AD" clId="Web-{2F9C8BF0-7ED0-9E3F-5E05-388F75E623EA}" dt="2024-07-29T17:13:16.050" v="0"/>
        <pc:sldMkLst>
          <pc:docMk/>
          <pc:sldMk cId="3926918736" sldId="344"/>
        </pc:sldMkLst>
      </pc:sldChg>
      <pc:sldMasterChg chg="add addSldLayout">
        <pc:chgData name="Robert Krajancic" userId="S::robert@discovercoding.ca::104b76e6-bce3-428a-be71-03228f6dae82" providerId="AD" clId="Web-{2F9C8BF0-7ED0-9E3F-5E05-388F75E623EA}" dt="2024-07-29T17:13:16.050" v="0"/>
        <pc:sldMasterMkLst>
          <pc:docMk/>
          <pc:sldMasterMk cId="0" sldId="2147483648"/>
        </pc:sldMasterMkLst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obert Krajancic" userId="S::robert@discovercoding.ca::104b76e6-bce3-428a-be71-03228f6dae82" providerId="AD" clId="Web-{2F9C8BF0-7ED0-9E3F-5E05-388F75E623EA}" dt="2024-07-29T17:13:16.050" v="0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2CE2AF2-BF98-47FE-927A-AD48EAE79C39}" type="datetimeFigureOut"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33650" y="868363"/>
            <a:ext cx="41687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3"/>
            <a:ext cx="7388860" cy="27365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A388B39-259E-4064-92D6-27FEA44B09F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40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8tqFE0eYPc1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kecode.microbit.org/_LHr6RbLgHJty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ee2JiRcp5abv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kecode.microbit.org/_2j0bjaTwkDvT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Ultrasonic sensors: electronic</a:t>
            </a:r>
            <a:r>
              <a:rPr lang="en-US"/>
              <a:t> device that measures the distance of a target object by emitting ultrasonic sound waves</a:t>
            </a:r>
          </a:p>
          <a:p>
            <a:r>
              <a:rPr lang="en-US">
                <a:ea typeface="Calibri"/>
                <a:cs typeface="Calibri"/>
              </a:rPr>
              <a:t>Ex: vehicle detection in car washes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88B39-259E-4064-92D6-27FEA44B09F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2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38325" y="1158875"/>
            <a:ext cx="5559425" cy="3127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CuteBot</a:t>
            </a:r>
            <a:r>
              <a:rPr lang="en-US">
                <a:cs typeface="Calibri"/>
              </a:rPr>
              <a:t> and Construction Expectations</a:t>
            </a:r>
            <a:br>
              <a:rPr lang="en-US">
                <a:cs typeface="+mn-lt"/>
              </a:rPr>
            </a:br>
            <a:r>
              <a:rPr lang="en-US">
                <a:cs typeface="Calibri"/>
              </a:rPr>
              <a:t>+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Demo the Solution!</a:t>
            </a:r>
          </a:p>
          <a:p>
            <a:r>
              <a:rPr lang="en-US">
                <a:cs typeface="Calibri"/>
              </a:rPr>
              <a:t>Debug: </a:t>
            </a:r>
            <a:r>
              <a:rPr lang="en-US">
                <a:hlinkClick r:id="rId3"/>
              </a:rPr>
              <a:t>https://makecode.microbit.org/_8tqFE0eYPc19</a:t>
            </a:r>
            <a:r>
              <a:rPr lang="en-US"/>
              <a:t> </a:t>
            </a:r>
          </a:p>
          <a:p>
            <a:r>
              <a:rPr lang="en-US">
                <a:cs typeface="Calibri"/>
              </a:rPr>
              <a:t>Solution: </a:t>
            </a:r>
            <a:r>
              <a:rPr lang="en-US">
                <a:hlinkClick r:id="rId4"/>
              </a:rPr>
              <a:t>https://makecode.microbit.org/_LHr6RbLgHJty</a:t>
            </a:r>
            <a:r>
              <a:rPr lang="en-US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88B39-259E-4064-92D6-27FEA44B09F2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810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secret message sender:</a:t>
            </a:r>
            <a:endParaRPr lang="en-US"/>
          </a:p>
          <a:p>
            <a:r>
              <a:rPr lang="en-US">
                <a:hlinkClick r:id="rId3"/>
              </a:rPr>
              <a:t>https://makecode.microbit.org/_ee2JiRcp5abv</a:t>
            </a:r>
            <a:endParaRPr lang="en-US">
              <a:ea typeface="Calibri"/>
              <a:cs typeface="Calibri"/>
              <a:hlinkClick r:id="rId3"/>
            </a:endParaRPr>
          </a:p>
          <a:p>
            <a:r>
              <a:rPr lang="en-US">
                <a:ea typeface="Calibri"/>
                <a:cs typeface="Calibri"/>
              </a:rPr>
              <a:t>Download this code to a micro:bit and run it while the students are trying to decode the message </a:t>
            </a: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A possible solution to the challenge: </a:t>
            </a:r>
          </a:p>
          <a:p>
            <a:r>
              <a:rPr lang="en-US">
                <a:hlinkClick r:id="rId4"/>
              </a:rPr>
              <a:t>https://makecode.microbit.org/_2j0bjaTwkDvT</a:t>
            </a:r>
            <a:endParaRPr lang="en-US">
              <a:ea typeface="Calibri"/>
              <a:cs typeface="Calibri"/>
              <a:hlinkClick r:id="rId4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88B39-259E-4064-92D6-27FEA44B09F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lnSpc>
                <a:spcPct val="90000"/>
              </a:lnSpc>
              <a:spcBef>
                <a:spcPts val="1012"/>
              </a:spcBef>
              <a:buFont typeface="Arial"/>
              <a:buChar char="•"/>
            </a:pPr>
            <a:r>
              <a:rPr lang="en-US"/>
              <a:t>Radio waves are a type of </a:t>
            </a:r>
            <a:r>
              <a:rPr lang="en-US" b="1"/>
              <a:t>electromagnetic radiation</a:t>
            </a:r>
            <a:endParaRPr lang="en-US"/>
          </a:p>
          <a:p>
            <a:r>
              <a:rPr lang="en-US">
                <a:ea typeface="Calibri"/>
                <a:cs typeface="Calibri"/>
              </a:rPr>
              <a:t>They areused for communication. Example: car radio</a:t>
            </a:r>
          </a:p>
          <a:p>
            <a:r>
              <a:rPr lang="en-US">
                <a:ea typeface="Calibri"/>
                <a:cs typeface="Calibri"/>
              </a:rPr>
              <a:t>At least 2</a:t>
            </a:r>
          </a:p>
          <a:p>
            <a:r>
              <a:rPr lang="en-US">
                <a:ea typeface="Calibri"/>
                <a:cs typeface="Calibri"/>
              </a:rPr>
              <a:t>Buttons, accelerometer, etc.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88B39-259E-4064-92D6-27FEA44B09F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43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  <a:endParaRPr lang="en-CA"/>
          </a:p>
        </p:txBody>
      </p:sp>
      <p:pic>
        <p:nvPicPr>
          <p:cNvPr id="6" name="Graphic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616280" y="5949280"/>
            <a:ext cx="1174849" cy="7604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en-CA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 lang="en-CA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1177DB-DFEF-4B88-A84E-7718C2ABB8B9}" type="datetimeFigureOut">
              <a:rPr lang="en-CA"/>
              <a:t>2024-09-05</a:t>
            </a:fld>
            <a:endParaRPr lang="en-CA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pic>
        <p:nvPicPr>
          <p:cNvPr id="8" name="Graphic 6"/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5476923" y="1106715"/>
            <a:ext cx="6715077" cy="575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9878990" y="5988050"/>
            <a:ext cx="2208155" cy="740569"/>
          </a:xfrm>
          <a:prstGeom prst="rect">
            <a:avLst/>
          </a:prstGeom>
        </p:spPr>
      </p:pic>
      <p:grpSp>
        <p:nvGrpSpPr>
          <p:cNvPr id="10" name="Group 93"/>
          <p:cNvGrpSpPr/>
          <p:nvPr userDrawn="1"/>
        </p:nvGrpSpPr>
        <p:grpSpPr bwMode="auto">
          <a:xfrm>
            <a:off x="0" y="-1"/>
            <a:ext cx="1220788" cy="6858001"/>
            <a:chOff x="-14288" y="0"/>
            <a:chExt cx="1220788" cy="6858001"/>
          </a:xfr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35000"/>
                  <a:lumOff val="65000"/>
                </a:schemeClr>
              </a:gs>
            </a:gsLst>
            <a:path path="circle"/>
          </a:gradFill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8"/>
            <p:cNvSpPr/>
            <p:nvPr/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 extrusionOk="0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0"/>
            <p:cNvSpPr/>
            <p:nvPr/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 extrusionOk="0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1"/>
            <p:cNvSpPr/>
            <p:nvPr/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2"/>
            <p:cNvSpPr>
              <a:spLocks noEditPoints="1"/>
            </p:cNvSpPr>
            <p:nvPr/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3"/>
            <p:cNvSpPr>
              <a:spLocks noEditPoints="1"/>
            </p:cNvSpPr>
            <p:nvPr/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4"/>
            <p:cNvSpPr/>
            <p:nvPr/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 extrusionOk="0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3" name="Freeform 17"/>
            <p:cNvSpPr/>
            <p:nvPr/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 extrusionOk="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8"/>
            <p:cNvSpPr/>
            <p:nvPr/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 extrusionOk="0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9"/>
            <p:cNvSpPr/>
            <p:nvPr/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0"/>
            <p:cNvSpPr>
              <a:spLocks noEditPoints="1"/>
            </p:cNvSpPr>
            <p:nvPr/>
          </p:nvSpPr>
          <p:spPr bwMode="auto">
            <a:xfrm>
              <a:off x="204787" y="1849438"/>
              <a:ext cx="114300" cy="107949"/>
            </a:xfrm>
            <a:custGeom>
              <a:avLst/>
              <a:gdLst/>
              <a:ahLst/>
              <a:cxnLst/>
              <a:rect l="0" t="0" r="r" b="b"/>
              <a:pathLst>
                <a:path w="24" h="23" extrusionOk="0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Rectangle 21"/>
            <p:cNvSpPr>
              <a:spLocks noChangeArrowheads="1"/>
            </p:cNvSpPr>
            <p:nvPr/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</p:spPr>
        </p:sp>
        <p:sp>
          <p:nvSpPr>
            <p:cNvPr id="28" name="Freeform 22"/>
            <p:cNvSpPr/>
            <p:nvPr/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23"/>
            <p:cNvSpPr>
              <a:spLocks noEditPoints="1"/>
            </p:cNvSpPr>
            <p:nvPr/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24"/>
            <p:cNvSpPr/>
            <p:nvPr/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 extrusionOk="0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527050" y="4867274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26"/>
            <p:cNvSpPr/>
            <p:nvPr/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7"/>
            <p:cNvSpPr/>
            <p:nvPr/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8"/>
            <p:cNvSpPr>
              <a:spLocks noEditPoints="1"/>
            </p:cNvSpPr>
            <p:nvPr/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612775" y="5764212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Freeform 30"/>
            <p:cNvSpPr/>
            <p:nvPr/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 extrusionOk="0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Freeform 31"/>
            <p:cNvSpPr>
              <a:spLocks noEditPoints="1"/>
            </p:cNvSpPr>
            <p:nvPr/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KG Corner of the Sky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 Rounded M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Arial Rounded M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Arial Rounded M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 Rounded M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haroni"/>
                <a:cs typeface="Aharoni"/>
              </a:rPr>
              <a:t>Lesson 6: </a:t>
            </a:r>
            <a:br>
              <a:rPr lang="en-US" b="1">
                <a:latin typeface="Aharoni"/>
                <a:cs typeface="Aharoni"/>
              </a:rPr>
            </a:br>
            <a:r>
              <a:rPr lang="en-US" b="1">
                <a:latin typeface="Aharoni"/>
                <a:cs typeface="Aharoni"/>
              </a:rPr>
              <a:t>Radio Signals &amp;</a:t>
            </a:r>
            <a:br>
              <a:rPr lang="en-US" b="1">
                <a:latin typeface="Aharoni"/>
                <a:cs typeface="Aharoni"/>
              </a:rPr>
            </a:br>
            <a:r>
              <a:rPr lang="en-US" b="1">
                <a:latin typeface="Aharoni"/>
                <a:cs typeface="Aharoni"/>
              </a:rPr>
              <a:t>Remote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haroni"/>
              <a:cs typeface="Aharoni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F85D82E4-C4A2-3FA0-E7FA-3F99D0619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2" b="5668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75314876-3EDC-59EB-FFD0-5AAFF698B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haroni"/>
                <a:cs typeface="Aharoni"/>
              </a:rPr>
              <a:t>Cutebot</a:t>
            </a:r>
            <a:r>
              <a:rPr lang="en-US" b="1">
                <a:latin typeface="Aharoni"/>
                <a:cs typeface="Aharoni"/>
              </a:rPr>
              <a:t> Programming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B4F6D8A-BAD1-E334-7860-98F7C8F5E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7122" y="1515629"/>
            <a:ext cx="7472812" cy="4669406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18A9C0-A8E1-4C0B-195B-BA4A9579A1F3}"/>
              </a:ext>
            </a:extLst>
          </p:cNvPr>
          <p:cNvSpPr txBox="1"/>
          <p:nvPr/>
        </p:nvSpPr>
        <p:spPr>
          <a:xfrm>
            <a:off x="206444" y="1702057"/>
            <a:ext cx="4220306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REMIX:</a:t>
            </a:r>
          </a:p>
          <a:p>
            <a:r>
              <a:rPr lang="en-US" sz="2800"/>
              <a:t>How can we make our </a:t>
            </a:r>
            <a:r>
              <a:rPr lang="en-US" sz="2800" err="1"/>
              <a:t>Cutebot</a:t>
            </a:r>
            <a:r>
              <a:rPr lang="en-US" sz="2800"/>
              <a:t> stop?</a:t>
            </a:r>
          </a:p>
          <a:p>
            <a:r>
              <a:rPr lang="en-US" sz="2800"/>
              <a:t>How could we make our </a:t>
            </a:r>
            <a:r>
              <a:rPr lang="en-US" sz="2800" err="1"/>
              <a:t>Cutebot</a:t>
            </a:r>
            <a:r>
              <a:rPr lang="en-US" sz="2800"/>
              <a:t> go backwards?</a:t>
            </a:r>
          </a:p>
          <a:p>
            <a:endParaRPr lang="en-US"/>
          </a:p>
        </p:txBody>
      </p:sp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31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Remote Control with Accelerometer</a:t>
            </a:r>
            <a:endParaRPr lang="en-US" err="1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We can use the accelerometer in our remote controller to control our </a:t>
            </a:r>
            <a:r>
              <a:rPr lang="en-US" err="1"/>
              <a:t>Cutebot</a:t>
            </a:r>
            <a:r>
              <a:rPr lang="en-US"/>
              <a:t>!</a:t>
            </a:r>
          </a:p>
          <a:p>
            <a:r>
              <a:rPr lang="en-US"/>
              <a:t>Remember to set controller and </a:t>
            </a:r>
            <a:r>
              <a:rPr lang="en-US" err="1"/>
              <a:t>Cutebot</a:t>
            </a:r>
            <a:r>
              <a:rPr lang="en-US"/>
              <a:t> to same radio group</a:t>
            </a:r>
          </a:p>
          <a:p>
            <a:r>
              <a:rPr lang="en-US"/>
              <a:t>We can also send strings via radio (not limited to just numbers)</a:t>
            </a:r>
          </a:p>
          <a:p>
            <a:r>
              <a:rPr lang="en-US"/>
              <a:t>We will send "x" and "y" values to our </a:t>
            </a:r>
            <a:r>
              <a:rPr lang="en-US" err="1"/>
              <a:t>Cutebot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Set x to </a:t>
            </a:r>
            <a:r>
              <a:rPr lang="en-US">
                <a:ea typeface="+mn-lt"/>
                <a:cs typeface="+mn-lt"/>
              </a:rPr>
              <a:t>"acceleration (mg) x" divided by 10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Set y to "acceleration (mg) y" divided by 10</a:t>
            </a:r>
          </a:p>
          <a:p>
            <a:r>
              <a:rPr lang="en-US">
                <a:ea typeface="+mn-lt"/>
                <a:cs typeface="+mn-lt"/>
              </a:rPr>
              <a:t>How often should we send these values?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917615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Remote Control with Accelerometer</a:t>
            </a:r>
            <a:endParaRPr lang="en-US" err="1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6" name="Content Placeholder 5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E9824CCC-35A2-9FEC-8781-56911ACFA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3078" y="1711521"/>
            <a:ext cx="10885277" cy="3443736"/>
          </a:xfrm>
        </p:spPr>
      </p:pic>
    </p:spTree>
    <p:extLst>
      <p:ext uri="{BB962C8B-B14F-4D97-AF65-F5344CB8AC3E}">
        <p14:creationId xmlns:p14="http://schemas.microsoft.com/office/powerpoint/2010/main" val="196859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haroni"/>
                <a:cs typeface="Aharoni"/>
              </a:rPr>
              <a:t>Cutebot</a:t>
            </a:r>
            <a:r>
              <a:rPr lang="en-US" b="1">
                <a:latin typeface="Aharoni"/>
                <a:cs typeface="Aharoni"/>
              </a:rPr>
              <a:t> Programming with Accelerometer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ea typeface="+mn-lt"/>
                <a:cs typeface="+mn-lt"/>
              </a:rPr>
              <a:t>Since we are sending strings, the </a:t>
            </a:r>
            <a:r>
              <a:rPr lang="en-US" err="1">
                <a:ea typeface="+mn-lt"/>
                <a:cs typeface="+mn-lt"/>
              </a:rPr>
              <a:t>Cutebot</a:t>
            </a:r>
            <a:r>
              <a:rPr lang="en-US">
                <a:ea typeface="+mn-lt"/>
                <a:cs typeface="+mn-lt"/>
              </a:rPr>
              <a:t> will need to respond to received strings instead of numbers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We will use variables </a:t>
            </a:r>
            <a:r>
              <a:rPr lang="en-US" err="1">
                <a:ea typeface="+mn-lt"/>
                <a:cs typeface="+mn-lt"/>
              </a:rPr>
              <a:t>xValue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err="1">
                <a:ea typeface="+mn-lt"/>
                <a:cs typeface="+mn-lt"/>
              </a:rPr>
              <a:t>yValue</a:t>
            </a:r>
            <a:r>
              <a:rPr lang="en-US">
                <a:ea typeface="+mn-lt"/>
                <a:cs typeface="+mn-lt"/>
              </a:rPr>
              <a:t>, and we will update these variables when new values are sent </a:t>
            </a:r>
          </a:p>
          <a:p>
            <a:r>
              <a:rPr lang="en-US">
                <a:ea typeface="+mn-lt"/>
                <a:cs typeface="+mn-lt"/>
              </a:rPr>
              <a:t>Then we will set the </a:t>
            </a:r>
            <a:r>
              <a:rPr lang="en-US" err="1">
                <a:ea typeface="+mn-lt"/>
                <a:cs typeface="+mn-lt"/>
              </a:rPr>
              <a:t>Cutebot's</a:t>
            </a:r>
            <a:r>
              <a:rPr lang="en-US">
                <a:ea typeface="+mn-lt"/>
                <a:cs typeface="+mn-lt"/>
              </a:rPr>
              <a:t> wheel speed based on the values stored in </a:t>
            </a:r>
            <a:r>
              <a:rPr lang="en-US" err="1">
                <a:ea typeface="+mn-lt"/>
                <a:cs typeface="+mn-lt"/>
              </a:rPr>
              <a:t>xValue</a:t>
            </a:r>
            <a:r>
              <a:rPr lang="en-US">
                <a:ea typeface="+mn-lt"/>
                <a:cs typeface="+mn-lt"/>
              </a:rPr>
              <a:t> and </a:t>
            </a:r>
            <a:r>
              <a:rPr lang="en-US" err="1">
                <a:ea typeface="+mn-lt"/>
                <a:cs typeface="+mn-lt"/>
              </a:rPr>
              <a:t>yValue</a:t>
            </a:r>
            <a:r>
              <a:rPr lang="en-US">
                <a:ea typeface="+mn-lt"/>
                <a:cs typeface="+mn-lt"/>
              </a:rPr>
              <a:t> </a:t>
            </a:r>
          </a:p>
          <a:p>
            <a:pPr lvl="8">
              <a:buFont typeface="Wingdings" panose="020B0604020202020204" pitchFamily="34" charset="0"/>
              <a:buChar char="§"/>
            </a:pPr>
            <a:endParaRPr lang="en-US">
              <a:ea typeface="+mn-lt"/>
              <a:cs typeface="+mn-lt"/>
            </a:endParaRPr>
          </a:p>
          <a:p>
            <a:pPr lvl="4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pink and yellow rectangles with white text&#10;&#10;Description automatically generated">
            <a:extLst>
              <a:ext uri="{FF2B5EF4-FFF2-40B4-BE49-F238E27FC236}">
                <a16:creationId xmlns:a16="http://schemas.microsoft.com/office/drawing/2014/main" id="{AE80055E-450F-91CE-B448-4065F8508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124" y="2732687"/>
            <a:ext cx="4535337" cy="17664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5D211F-CE23-6586-8071-B71DC58B5A1D}"/>
              </a:ext>
            </a:extLst>
          </p:cNvPr>
          <p:cNvSpPr txBox="1"/>
          <p:nvPr/>
        </p:nvSpPr>
        <p:spPr>
          <a:xfrm>
            <a:off x="5858933" y="2844800"/>
            <a:ext cx="333586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Name is the name of the string sent ("x" and "y")</a:t>
            </a:r>
          </a:p>
          <a:p>
            <a:endParaRPr lang="en-US"/>
          </a:p>
          <a:p>
            <a:r>
              <a:rPr lang="en-US"/>
              <a:t>Value is the value stored in name </a:t>
            </a:r>
          </a:p>
        </p:txBody>
      </p:sp>
    </p:spTree>
    <p:extLst>
      <p:ext uri="{BB962C8B-B14F-4D97-AF65-F5344CB8AC3E}">
        <p14:creationId xmlns:p14="http://schemas.microsoft.com/office/powerpoint/2010/main" val="122668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haroni"/>
                <a:cs typeface="Aharoni"/>
              </a:rPr>
              <a:t>Cutebot</a:t>
            </a:r>
            <a:r>
              <a:rPr lang="en-US" b="1">
                <a:latin typeface="Aharoni"/>
                <a:cs typeface="Aharoni"/>
              </a:rPr>
              <a:t> Programming with Accelerometer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13" name="Picture 1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04D30BC-211D-1130-D80D-A83A1806E1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668" y="1560123"/>
            <a:ext cx="9864665" cy="51898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BEA480-0FDD-C614-3101-64EE6E848142}"/>
              </a:ext>
            </a:extLst>
          </p:cNvPr>
          <p:cNvSpPr txBox="1"/>
          <p:nvPr/>
        </p:nvSpPr>
        <p:spPr>
          <a:xfrm>
            <a:off x="7608203" y="2032000"/>
            <a:ext cx="3422179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How can we make the controller more or less sensitive?</a:t>
            </a:r>
          </a:p>
        </p:txBody>
      </p:sp>
    </p:spTree>
    <p:extLst>
      <p:ext uri="{BB962C8B-B14F-4D97-AF65-F5344CB8AC3E}">
        <p14:creationId xmlns:p14="http://schemas.microsoft.com/office/powerpoint/2010/main" val="263429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Challenge 1: Advanced Controller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Program a controller that can make your </a:t>
            </a:r>
            <a:r>
              <a:rPr lang="en-US" dirty="0" err="1">
                <a:ea typeface="+mn-lt"/>
                <a:cs typeface="+mn-lt"/>
              </a:rPr>
              <a:t>Cutebot</a:t>
            </a:r>
            <a:r>
              <a:rPr lang="en-US" dirty="0">
                <a:ea typeface="+mn-lt"/>
                <a:cs typeface="+mn-lt"/>
              </a:rPr>
              <a:t> do </a:t>
            </a:r>
            <a:r>
              <a:rPr lang="en-US" b="1" dirty="0">
                <a:ea typeface="+mn-lt"/>
                <a:cs typeface="+mn-lt"/>
              </a:rPr>
              <a:t>all </a:t>
            </a:r>
            <a:r>
              <a:rPr lang="en-US" dirty="0">
                <a:ea typeface="+mn-lt"/>
                <a:cs typeface="+mn-lt"/>
              </a:rPr>
              <a:t>of the following: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Go straight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Turn left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Turn right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Go backwards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Stop and start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Turn LED lights on and off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+mn-lt"/>
                <a:cs typeface="+mn-lt"/>
              </a:rPr>
              <a:t>Make sounds</a:t>
            </a:r>
          </a:p>
          <a:p>
            <a:r>
              <a:rPr lang="en-US" dirty="0">
                <a:ea typeface="+mn-lt"/>
                <a:cs typeface="+mn-lt"/>
              </a:rPr>
              <a:t>REMIX: add more functions to your controller </a:t>
            </a: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lvl="8">
              <a:buFont typeface="Wingdings" panose="020B0604020202020204" pitchFamily="34" charset="0"/>
              <a:buChar char="§"/>
            </a:pPr>
            <a:endParaRPr lang="en-US">
              <a:ea typeface="+mn-lt"/>
              <a:cs typeface="+mn-lt"/>
            </a:endParaRPr>
          </a:p>
          <a:p>
            <a:pPr lvl="4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208453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Challenge 2: Secret Message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A </a:t>
            </a:r>
            <a:r>
              <a:rPr lang="en-US" err="1">
                <a:ea typeface="+mn-lt"/>
                <a:cs typeface="+mn-lt"/>
              </a:rPr>
              <a:t>Micro:bit</a:t>
            </a:r>
            <a:r>
              <a:rPr lang="en-US">
                <a:ea typeface="+mn-lt"/>
                <a:cs typeface="+mn-lt"/>
              </a:rPr>
              <a:t> in the room is sending a secret message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It sends a </a:t>
            </a:r>
            <a:r>
              <a:rPr lang="en-US" b="1">
                <a:ea typeface="+mn-lt"/>
                <a:cs typeface="+mn-lt"/>
              </a:rPr>
              <a:t>string</a:t>
            </a:r>
            <a:r>
              <a:rPr lang="en-US">
                <a:ea typeface="+mn-lt"/>
                <a:cs typeface="+mn-lt"/>
              </a:rPr>
              <a:t> every 0.1 seconds</a:t>
            </a:r>
          </a:p>
          <a:p>
            <a:r>
              <a:rPr lang="en-US">
                <a:ea typeface="+mn-lt"/>
                <a:cs typeface="+mn-lt"/>
              </a:rPr>
              <a:t>Code your micro:bit to find the message and follow the instructions given in the message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How will you find the right radio group?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ea typeface="+mn-lt"/>
                <a:cs typeface="+mn-lt"/>
              </a:rPr>
              <a:t>The secret message will be sent using a radio group in the range of 1 to 100</a:t>
            </a:r>
          </a:p>
          <a:p>
            <a:r>
              <a:rPr lang="en-US">
                <a:ea typeface="+mn-lt"/>
                <a:cs typeface="+mn-lt"/>
              </a:rPr>
              <a:t>Once you have sucessfully completed the task, the micro:bit will play you a song</a:t>
            </a:r>
          </a:p>
          <a:p>
            <a:pPr marL="457200" lvl="1" indent="0">
              <a:buNone/>
            </a:pPr>
            <a:endParaRPr lang="en-US">
              <a:ea typeface="+mn-lt"/>
              <a:cs typeface="+mn-lt"/>
            </a:endParaRPr>
          </a:p>
          <a:p>
            <a:pPr lvl="8">
              <a:buFont typeface="Wingdings" panose="020B0604020202020204" pitchFamily="34" charset="0"/>
              <a:buChar char="§"/>
            </a:pPr>
            <a:endParaRPr lang="en-US">
              <a:ea typeface="+mn-lt"/>
              <a:cs typeface="+mn-lt"/>
            </a:endParaRPr>
          </a:p>
          <a:p>
            <a:pPr lvl="4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704525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Q&amp;A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What are radio signals?</a:t>
            </a:r>
          </a:p>
          <a:p>
            <a:r>
              <a:rPr lang="en-US">
                <a:ea typeface="+mn-lt"/>
                <a:cs typeface="+mn-lt"/>
              </a:rPr>
              <a:t>Where are they used? Real  world examples?</a:t>
            </a:r>
          </a:p>
          <a:p>
            <a:r>
              <a:rPr lang="en-US">
                <a:ea typeface="+mn-lt"/>
                <a:cs typeface="+mn-lt"/>
              </a:rPr>
              <a:t>How many Micro:bits to do we need to program a remote controlled Cutebot?</a:t>
            </a:r>
          </a:p>
          <a:p>
            <a:r>
              <a:rPr lang="en-US">
                <a:ea typeface="+mn-lt"/>
                <a:cs typeface="+mn-lt"/>
              </a:rPr>
              <a:t>What types of input can we use to tell our Micro:bits to send radio signals?</a:t>
            </a:r>
          </a:p>
          <a:p>
            <a:pPr lvl="4">
              <a:buFont typeface="Courier New" panose="020B0604020202020204" pitchFamily="34" charset="0"/>
              <a:buChar char="o"/>
            </a:pPr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93731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Review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sensor did we learn about last class? What does it do?</a:t>
            </a:r>
          </a:p>
          <a:p>
            <a:endParaRPr lang="en-US"/>
          </a:p>
          <a:p>
            <a:r>
              <a:rPr lang="en-US" dirty="0"/>
              <a:t>How does technology do we use in the real world that uses this sensor?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58415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31262-0FA4-77B7-954A-87D32C513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38931"/>
          </a:xfrm>
        </p:spPr>
        <p:txBody>
          <a:bodyPr/>
          <a:lstStyle/>
          <a:p>
            <a:r>
              <a:rPr lang="en-US" b="1" err="1"/>
              <a:t>CuteBot</a:t>
            </a:r>
            <a:r>
              <a:rPr lang="en-US" b="1"/>
              <a:t> Rules: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A259-9867-1212-CF72-92B4E2120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6768"/>
            <a:ext cx="6044241" cy="4049414"/>
          </a:xfrm>
          <a:ln w="28575">
            <a:solidFill>
              <a:srgbClr val="92D050"/>
            </a:solidFill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Only run bots on designated mats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Limit speed to &lt; 75% (unless otherwise specified)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Unplug batteries when not in use</a:t>
            </a:r>
          </a:p>
          <a:p>
            <a:pPr marL="514350" indent="-514350">
              <a:buAutoNum type="arabicPeriod"/>
            </a:pPr>
            <a:r>
              <a:rPr lang="en-CA" sz="3200">
                <a:latin typeface="Arial"/>
              </a:rPr>
              <a:t>Do not drop the CuteBots</a:t>
            </a:r>
          </a:p>
          <a:p>
            <a:pPr marL="514350" indent="-514350">
              <a:buAutoNum type="arabicPeriod"/>
            </a:pPr>
            <a:endParaRPr lang="en-CA" sz="3200">
              <a:latin typeface="Arial"/>
            </a:endParaRPr>
          </a:p>
          <a:p>
            <a:pPr>
              <a:buAutoNum type="arabicPeriod"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6E331-9051-65F8-FA93-3A138775F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86993" y="2261614"/>
            <a:ext cx="4491487" cy="2338508"/>
          </a:xfrm>
          <a:ln w="28575">
            <a:solidFill>
              <a:srgbClr val="92D050"/>
            </a:solidFill>
            <a:prstDash val="sysDot"/>
          </a:ln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Do 3 burpees</a:t>
            </a:r>
          </a:p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Sing "I'm a Little Teapot" song</a:t>
            </a:r>
          </a:p>
          <a:p>
            <a:pPr marL="514350" indent="-514350">
              <a:buAutoNum type="alphaUcPeriod"/>
            </a:pPr>
            <a:r>
              <a:rPr lang="en-CA" sz="3200">
                <a:latin typeface="Arial"/>
              </a:rPr>
              <a:t>Do 10 jumping jacks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06A46E2-6B33-2373-AB71-C975862652AE}"/>
              </a:ext>
            </a:extLst>
          </p:cNvPr>
          <p:cNvSpPr txBox="1">
            <a:spLocks/>
          </p:cNvSpPr>
          <p:nvPr/>
        </p:nvSpPr>
        <p:spPr bwMode="auto">
          <a:xfrm>
            <a:off x="7382974" y="528623"/>
            <a:ext cx="4031412" cy="13389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KG Corner of the Sky"/>
                <a:ea typeface="+mj-ea"/>
                <a:cs typeface="+mj-cs"/>
              </a:defRPr>
            </a:lvl1pPr>
          </a:lstStyle>
          <a:p>
            <a:r>
              <a:rPr lang="en-US"/>
              <a:t>If you break any of these rules, you can choose: </a:t>
            </a:r>
          </a:p>
        </p:txBody>
      </p:sp>
    </p:spTree>
    <p:extLst>
      <p:ext uri="{BB962C8B-B14F-4D97-AF65-F5344CB8AC3E}">
        <p14:creationId xmlns:p14="http://schemas.microsoft.com/office/powerpoint/2010/main" val="392691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Debug Challenge #1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9705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This is </a:t>
            </a:r>
            <a:r>
              <a:rPr lang="en-US" b="1"/>
              <a:t>a lot </a:t>
            </a:r>
            <a:r>
              <a:rPr lang="en-US"/>
              <a:t>of code!</a:t>
            </a:r>
          </a:p>
          <a:p>
            <a:r>
              <a:rPr lang="en-US"/>
              <a:t>Lets go through it step by step</a:t>
            </a:r>
          </a:p>
          <a:p>
            <a:r>
              <a:rPr lang="en-US"/>
              <a:t>Lets debug it!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What numbers should I put if I want it to make the lights red if it sees something 5-10cm away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b="1"/>
              <a:t>Else if </a:t>
            </a:r>
            <a:r>
              <a:rPr lang="en-US"/>
              <a:t>it sees something less than 5 cm away (right in front), it backs up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D3B581C2-2EED-905A-2CFD-D3B586521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3210" y="1685544"/>
            <a:ext cx="4829389" cy="448665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46AF24D-9BF4-78D3-18CC-D38C1BED3A82}"/>
              </a:ext>
            </a:extLst>
          </p:cNvPr>
          <p:cNvSpPr/>
          <p:nvPr/>
        </p:nvSpPr>
        <p:spPr>
          <a:xfrm>
            <a:off x="10607040" y="2816351"/>
            <a:ext cx="36576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515B5E-471C-AF1A-9A1E-B1BB2AA1A264}"/>
              </a:ext>
            </a:extLst>
          </p:cNvPr>
          <p:cNvSpPr/>
          <p:nvPr/>
        </p:nvSpPr>
        <p:spPr>
          <a:xfrm>
            <a:off x="8418576" y="2816351"/>
            <a:ext cx="36576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2F585F0-0CE9-9AA6-2405-2FF9FB23063E}"/>
              </a:ext>
            </a:extLst>
          </p:cNvPr>
          <p:cNvSpPr/>
          <p:nvPr/>
        </p:nvSpPr>
        <p:spPr>
          <a:xfrm>
            <a:off x="8601455" y="4084319"/>
            <a:ext cx="36576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58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haroni"/>
                <a:cs typeface="Aharoni"/>
              </a:rPr>
              <a:t>What are Radio Signals?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Radio waves are a type of </a:t>
            </a:r>
            <a:r>
              <a:rPr lang="en-US" b="1"/>
              <a:t>electromagnetic radiation</a:t>
            </a:r>
          </a:p>
          <a:p>
            <a:r>
              <a:rPr lang="en-US"/>
              <a:t>These waves are a lot longer than the waves of visible light.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This means we can't see radio waves!</a:t>
            </a:r>
          </a:p>
          <a:p>
            <a:r>
              <a:rPr lang="en-US"/>
              <a:t>Radio waves are often used in </a:t>
            </a:r>
            <a:r>
              <a:rPr lang="en-US" b="1"/>
              <a:t>communication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ea typeface="+mn-lt"/>
                <a:cs typeface="+mn-lt"/>
              </a:rPr>
              <a:t>Can you think of some other ways we can use radio waves?</a:t>
            </a:r>
            <a:endParaRPr lang="en-US" b="1"/>
          </a:p>
          <a:p>
            <a:r>
              <a:rPr lang="en-US"/>
              <a:t>Our </a:t>
            </a:r>
            <a:r>
              <a:rPr lang="en-US" err="1"/>
              <a:t>Micro:Bits</a:t>
            </a:r>
            <a:r>
              <a:rPr lang="en-US"/>
              <a:t> can use radio signals to communicate with each other!</a:t>
            </a:r>
          </a:p>
          <a:p>
            <a:r>
              <a:rPr lang="en-US"/>
              <a:t>What are some real-world examples of technology that uses radio waves?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The radio, Walkie-talkies, etc.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028343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Remote Controllers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82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One way we can use radio waves is by creating a remote controller for our </a:t>
            </a:r>
            <a:r>
              <a:rPr lang="en-US" err="1"/>
              <a:t>Cutebots</a:t>
            </a:r>
            <a:r>
              <a:rPr lang="en-US"/>
              <a:t>!</a:t>
            </a:r>
            <a:endParaRPr lang="en-US" b="1"/>
          </a:p>
          <a:p>
            <a:r>
              <a:rPr lang="en-US"/>
              <a:t>By having one </a:t>
            </a:r>
            <a:r>
              <a:rPr lang="en-US" err="1"/>
              <a:t>micro:bit</a:t>
            </a:r>
            <a:r>
              <a:rPr lang="en-US"/>
              <a:t> acting as a controller and another inside of the </a:t>
            </a:r>
            <a:r>
              <a:rPr lang="en-US" err="1"/>
              <a:t>Cutebot</a:t>
            </a:r>
            <a:r>
              <a:rPr lang="en-US"/>
              <a:t>, we can send radio signals between the two</a:t>
            </a:r>
            <a:endParaRPr lang="en-US" b="1"/>
          </a:p>
          <a:p>
            <a:r>
              <a:rPr lang="en-US"/>
              <a:t>Both </a:t>
            </a:r>
            <a:r>
              <a:rPr lang="en-US" err="1"/>
              <a:t>micro:bits</a:t>
            </a:r>
            <a:r>
              <a:rPr lang="en-US"/>
              <a:t> need to be on the </a:t>
            </a:r>
            <a:r>
              <a:rPr lang="en-US" b="1"/>
              <a:t>same radio group</a:t>
            </a:r>
            <a:r>
              <a:rPr lang="en-US"/>
              <a:t> to communicate</a:t>
            </a:r>
          </a:p>
          <a:p>
            <a:r>
              <a:rPr lang="en-US"/>
              <a:t>Make sure you pick a </a:t>
            </a:r>
            <a:r>
              <a:rPr lang="en-US" b="1"/>
              <a:t>unique </a:t>
            </a:r>
            <a:r>
              <a:rPr lang="en-US"/>
              <a:t>radio group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If other students are using the same radio group as you, then the </a:t>
            </a:r>
            <a:r>
              <a:rPr lang="en-US" err="1"/>
              <a:t>Cutebots</a:t>
            </a:r>
            <a:r>
              <a:rPr lang="en-US"/>
              <a:t> may get confused. Why?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08306D09-F4F3-475B-5ABC-26F12D6577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76" t="35388" r="-48" b="45096"/>
          <a:stretch/>
        </p:blipFill>
        <p:spPr>
          <a:xfrm>
            <a:off x="1073392" y="5457074"/>
            <a:ext cx="3009695" cy="1293088"/>
          </a:xfrm>
          <a:prstGeom prst="rect">
            <a:avLst/>
          </a:prstGeom>
        </p:spPr>
      </p:pic>
      <p:pic>
        <p:nvPicPr>
          <p:cNvPr id="4" name="Picture 3" descr="A pink rectangular object with white text&#10;&#10;Description automatically generated">
            <a:extLst>
              <a:ext uri="{FF2B5EF4-FFF2-40B4-BE49-F238E27FC236}">
                <a16:creationId xmlns:a16="http://schemas.microsoft.com/office/drawing/2014/main" id="{36F36D3D-BA8A-4C0C-03E0-D55BD62ABF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2982" y="5445883"/>
            <a:ext cx="2499435" cy="1296325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B0276D47-6B99-480D-E1D8-D24555638E1D}"/>
              </a:ext>
            </a:extLst>
          </p:cNvPr>
          <p:cNvSpPr/>
          <p:nvPr/>
        </p:nvSpPr>
        <p:spPr>
          <a:xfrm>
            <a:off x="4379650" y="5849910"/>
            <a:ext cx="1242873" cy="48827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2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Remote Control Programming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682"/>
            <a:ext cx="1031293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Our remote controller needs code that sends numbers to the </a:t>
            </a:r>
            <a:r>
              <a:rPr lang="en-US" err="1"/>
              <a:t>Cutebot</a:t>
            </a:r>
            <a:r>
              <a:rPr lang="en-US"/>
              <a:t> based on user input</a:t>
            </a:r>
          </a:p>
          <a:p>
            <a:r>
              <a:rPr lang="en-US"/>
              <a:t>What kinds of input does a </a:t>
            </a:r>
            <a:r>
              <a:rPr lang="en-US" err="1"/>
              <a:t>micro:bit</a:t>
            </a:r>
            <a:r>
              <a:rPr lang="en-US"/>
              <a:t> have?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Buttons, accelerometer, microphone, etc. </a:t>
            </a:r>
          </a:p>
          <a:p>
            <a:r>
              <a:rPr lang="en-US"/>
              <a:t>On input: send number through radio</a:t>
            </a:r>
          </a:p>
          <a:p>
            <a:r>
              <a:rPr lang="en-US"/>
              <a:t>What would this look like in code?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Possible solution on next slide</a:t>
            </a:r>
          </a:p>
        </p:txBody>
      </p:sp>
    </p:spTree>
    <p:extLst>
      <p:ext uri="{BB962C8B-B14F-4D97-AF65-F5344CB8AC3E}">
        <p14:creationId xmlns:p14="http://schemas.microsoft.com/office/powerpoint/2010/main" val="12100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haroni"/>
                <a:cs typeface="Aharoni"/>
              </a:rPr>
              <a:t>Remote Control Programming</a:t>
            </a:r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0A3E16D3-533A-5E9B-3BB0-58D3B1C8E2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7841" y="1933651"/>
            <a:ext cx="10530695" cy="4394079"/>
          </a:xfrm>
        </p:spPr>
      </p:pic>
    </p:spTree>
    <p:extLst>
      <p:ext uri="{BB962C8B-B14F-4D97-AF65-F5344CB8AC3E}">
        <p14:creationId xmlns:p14="http://schemas.microsoft.com/office/powerpoint/2010/main" val="282613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51265-2976-9BF6-8320-374AAD40A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err="1">
                <a:latin typeface="Aharoni"/>
                <a:cs typeface="Aharoni"/>
              </a:rPr>
              <a:t>Cutebot</a:t>
            </a:r>
            <a:r>
              <a:rPr lang="en-US" b="1">
                <a:latin typeface="Aharoni"/>
                <a:cs typeface="Aharoni"/>
              </a:rPr>
              <a:t> Programming</a:t>
            </a:r>
            <a:endParaRPr lang="en-US"/>
          </a:p>
        </p:txBody>
      </p:sp>
      <p:pic>
        <p:nvPicPr>
          <p:cNvPr id="5" name="Picture 4" descr="A green line art of a robot&#10;&#10;Description automatically generated">
            <a:extLst>
              <a:ext uri="{FF2B5EF4-FFF2-40B4-BE49-F238E27FC236}">
                <a16:creationId xmlns:a16="http://schemas.microsoft.com/office/drawing/2014/main" id="{065722C9-1C73-AA20-A6F3-CEC8F3C38E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29" t="13583" r="6984" b="6011"/>
          <a:stretch/>
        </p:blipFill>
        <p:spPr>
          <a:xfrm>
            <a:off x="5366774" y="-489857"/>
            <a:ext cx="10272527" cy="1122004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7" name="Picture 6" descr="A green circle with white lines and grey text&#10;&#10;Description automatically generated">
            <a:extLst>
              <a:ext uri="{FF2B5EF4-FFF2-40B4-BE49-F238E27FC236}">
                <a16:creationId xmlns:a16="http://schemas.microsoft.com/office/drawing/2014/main" id="{C7D54252-BC9A-A17E-1E24-3FBF4D10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678" y="5944460"/>
            <a:ext cx="1917291" cy="78240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8C4548-0271-02FD-E1DA-FDE0BCFAA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12938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What should our </a:t>
            </a:r>
            <a:r>
              <a:rPr lang="en-US" err="1"/>
              <a:t>Cutebot</a:t>
            </a:r>
            <a:r>
              <a:rPr lang="en-US"/>
              <a:t> do when it receives numbers via radio signal?</a:t>
            </a:r>
          </a:p>
          <a:p>
            <a:r>
              <a:rPr lang="en-US"/>
              <a:t>With our previous code: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1 corresponds to button A (left side of controller)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2 corresponds to button B (right side of controller)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3 corresponds to A+B</a:t>
            </a:r>
          </a:p>
          <a:p>
            <a:r>
              <a:rPr lang="en-US"/>
              <a:t>Consider the following control scheme: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1 means turn left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2 means turn right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/>
              <a:t>Number 3 means go straight</a:t>
            </a:r>
          </a:p>
          <a:p>
            <a:r>
              <a:rPr lang="en-US"/>
              <a:t>How would you code this?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BE2233-B217-5EA4-7C34-2319A580D5D0}"/>
              </a:ext>
            </a:extLst>
          </p:cNvPr>
          <p:cNvSpPr>
            <a:spLocks noGrp="1"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latin typeface="Aptos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130244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C - Updated Presentation Template" id="{317564B8-7678-49AD-9960-295DA137B1EC}" vid="{619AD8B9-5C64-4489-A6F2-1BF0D9B829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a95160-2cc2-4f6e-9f67-25cd799fb4fe">
      <Terms xmlns="http://schemas.microsoft.com/office/infopath/2007/PartnerControls"/>
    </lcf76f155ced4ddcb4097134ff3c332f>
    <TaxCatchAll xmlns="989ff71b-491f-4357-8dc5-6b15ed9d629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93896A41C66418A4DAE7FD2B61888" ma:contentTypeVersion="18" ma:contentTypeDescription="Create a new document." ma:contentTypeScope="" ma:versionID="0aa3d810216d9d42dfbb112f282c3ba3">
  <xsd:schema xmlns:xsd="http://www.w3.org/2001/XMLSchema" xmlns:xs="http://www.w3.org/2001/XMLSchema" xmlns:p="http://schemas.microsoft.com/office/2006/metadata/properties" xmlns:ns2="989ff71b-491f-4357-8dc5-6b15ed9d6290" xmlns:ns3="e3a95160-2cc2-4f6e-9f67-25cd799fb4fe" targetNamespace="http://schemas.microsoft.com/office/2006/metadata/properties" ma:root="true" ma:fieldsID="09c0dc8ba7dc3501fc593b361aa6f079" ns2:_="" ns3:_="">
    <xsd:import namespace="989ff71b-491f-4357-8dc5-6b15ed9d6290"/>
    <xsd:import namespace="e3a95160-2cc2-4f6e-9f67-25cd799fb4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ff71b-491f-4357-8dc5-6b15ed9d62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fe81f18-ddaa-4d6c-a78e-b385befb645f}" ma:internalName="TaxCatchAll" ma:showField="CatchAllData" ma:web="989ff71b-491f-4357-8dc5-6b15ed9d62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a95160-2cc2-4f6e-9f67-25cd799fb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8b42d2a-1a64-4969-8c02-f516e148ad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653DF-173E-47EF-BF8F-9B7F81662BD9}">
  <ds:schemaRefs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989ff71b-491f-4357-8dc5-6b15ed9d6290"/>
    <ds:schemaRef ds:uri="http://schemas.openxmlformats.org/package/2006/metadata/core-properties"/>
    <ds:schemaRef ds:uri="http://schemas.microsoft.com/office/infopath/2007/PartnerControls"/>
    <ds:schemaRef ds:uri="e3a95160-2cc2-4f6e-9f67-25cd799fb4f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864D8EC-082B-4FCA-8DD0-826965F946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690D0E-D653-4719-930F-313114D23F64}">
  <ds:schemaRefs>
    <ds:schemaRef ds:uri="989ff71b-491f-4357-8dc5-6b15ed9d6290"/>
    <ds:schemaRef ds:uri="e3a95160-2cc2-4f6e-9f67-25cd799fb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 - Teaching Presentation Template</Template>
  <TotalTime>0</TotalTime>
  <Words>1000</Words>
  <Application>Microsoft Office PowerPoint</Application>
  <PresentationFormat>Widescreen</PresentationFormat>
  <Paragraphs>148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Aharoni</vt:lpstr>
      <vt:lpstr>Aptos</vt:lpstr>
      <vt:lpstr>Aptos Display</vt:lpstr>
      <vt:lpstr>Arial</vt:lpstr>
      <vt:lpstr>Arial Rounded MT</vt:lpstr>
      <vt:lpstr>Calibri</vt:lpstr>
      <vt:lpstr>Courier New</vt:lpstr>
      <vt:lpstr>KG Corner of the Sky</vt:lpstr>
      <vt:lpstr>Wingdings</vt:lpstr>
      <vt:lpstr>Office Theme</vt:lpstr>
      <vt:lpstr>Office Theme</vt:lpstr>
      <vt:lpstr>Lesson 6:  Radio Signals &amp; Remote Control</vt:lpstr>
      <vt:lpstr>Review</vt:lpstr>
      <vt:lpstr>CuteBot Rules:</vt:lpstr>
      <vt:lpstr>Debug Challenge #1</vt:lpstr>
      <vt:lpstr>What are Radio Signals?</vt:lpstr>
      <vt:lpstr>Remote Controllers</vt:lpstr>
      <vt:lpstr>Remote Control Programming</vt:lpstr>
      <vt:lpstr>Remote Control Programming</vt:lpstr>
      <vt:lpstr>Cutebot Programming</vt:lpstr>
      <vt:lpstr>Cutebot Programming</vt:lpstr>
      <vt:lpstr>Remote Control with Accelerometer</vt:lpstr>
      <vt:lpstr>Remote Control with Accelerometer</vt:lpstr>
      <vt:lpstr>Cutebot Programming with Accelerometer</vt:lpstr>
      <vt:lpstr>Cutebot Programming with Accelerometer</vt:lpstr>
      <vt:lpstr>Challenge 1: Advanced Controller</vt:lpstr>
      <vt:lpstr>Challenge 2: Secret Message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Lam</dc:creator>
  <cp:lastModifiedBy>Jennifer Lam</cp:lastModifiedBy>
  <cp:revision>7</cp:revision>
  <dcterms:created xsi:type="dcterms:W3CDTF">2024-07-09T16:27:57Z</dcterms:created>
  <dcterms:modified xsi:type="dcterms:W3CDTF">2024-09-06T03:09:32Z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0x010100CB193896A41C66418A4DAE7FD2B61888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