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2"/>
  </p:notesMasterIdLst>
  <p:sldIdLst>
    <p:sldId id="256" r:id="rId6"/>
    <p:sldId id="34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CAC01-C28B-1819-1102-97C05C05AD77}" v="137" dt="2024-10-30T19:29:43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mar Chavez" userId="S::nomar@discovercoding.ca::417f6ffd-e9d0-476c-b3c4-87af324841ce" providerId="AD" clId="Web-{699CAC01-C28B-1819-1102-97C05C05AD77}"/>
    <pc:docChg chg="modSld">
      <pc:chgData name="Nomar Chavez" userId="S::nomar@discovercoding.ca::417f6ffd-e9d0-476c-b3c4-87af324841ce" providerId="AD" clId="Web-{699CAC01-C28B-1819-1102-97C05C05AD77}" dt="2024-10-30T19:29:43.940" v="130" actId="1076"/>
      <pc:docMkLst>
        <pc:docMk/>
      </pc:docMkLst>
      <pc:sldChg chg="addSp delSp modSp">
        <pc:chgData name="Nomar Chavez" userId="S::nomar@discovercoding.ca::417f6ffd-e9d0-476c-b3c4-87af324841ce" providerId="AD" clId="Web-{699CAC01-C28B-1819-1102-97C05C05AD77}" dt="2024-10-30T19:29:43.940" v="130" actId="1076"/>
        <pc:sldMkLst>
          <pc:docMk/>
          <pc:sldMk cId="1515495619" sldId="258"/>
        </pc:sldMkLst>
        <pc:spChg chg="mod">
          <ac:chgData name="Nomar Chavez" userId="S::nomar@discovercoding.ca::417f6ffd-e9d0-476c-b3c4-87af324841ce" providerId="AD" clId="Web-{699CAC01-C28B-1819-1102-97C05C05AD77}" dt="2024-10-30T19:28:30.535" v="114" actId="1076"/>
          <ac:spMkLst>
            <pc:docMk/>
            <pc:sldMk cId="1515495619" sldId="258"/>
            <ac:spMk id="4" creationId="{B8E924FF-F2AA-C1E5-96D0-55B7D0E22A0D}"/>
          </ac:spMkLst>
        </pc:spChg>
        <pc:spChg chg="mod">
          <ac:chgData name="Nomar Chavez" userId="S::nomar@discovercoding.ca::417f6ffd-e9d0-476c-b3c4-87af324841ce" providerId="AD" clId="Web-{699CAC01-C28B-1819-1102-97C05C05AD77}" dt="2024-10-30T19:25:47.849" v="59" actId="20577"/>
          <ac:spMkLst>
            <pc:docMk/>
            <pc:sldMk cId="1515495619" sldId="258"/>
            <ac:spMk id="9" creationId="{998C4548-0271-02FD-E1DA-FDE0BCFAA60C}"/>
          </ac:spMkLst>
        </pc:spChg>
        <pc:picChg chg="mod modCrop">
          <ac:chgData name="Nomar Chavez" userId="S::nomar@discovercoding.ca::417f6ffd-e9d0-476c-b3c4-87af324841ce" providerId="AD" clId="Web-{699CAC01-C28B-1819-1102-97C05C05AD77}" dt="2024-10-30T19:28:30.519" v="113" actId="1076"/>
          <ac:picMkLst>
            <pc:docMk/>
            <pc:sldMk cId="1515495619" sldId="258"/>
            <ac:picMk id="3" creationId="{AC66201C-43CA-ECEE-ECD1-A28828FB0CE8}"/>
          </ac:picMkLst>
        </pc:picChg>
        <pc:picChg chg="mod">
          <ac:chgData name="Nomar Chavez" userId="S::nomar@discovercoding.ca::417f6ffd-e9d0-476c-b3c4-87af324841ce" providerId="AD" clId="Web-{699CAC01-C28B-1819-1102-97C05C05AD77}" dt="2024-10-30T19:26:15.755" v="68" actId="1076"/>
          <ac:picMkLst>
            <pc:docMk/>
            <pc:sldMk cId="1515495619" sldId="258"/>
            <ac:picMk id="5" creationId="{065722C9-1C73-AA20-A6F3-CEC8F3C38E6C}"/>
          </ac:picMkLst>
        </pc:picChg>
        <pc:picChg chg="mod">
          <ac:chgData name="Nomar Chavez" userId="S::nomar@discovercoding.ca::417f6ffd-e9d0-476c-b3c4-87af324841ce" providerId="AD" clId="Web-{699CAC01-C28B-1819-1102-97C05C05AD77}" dt="2024-10-30T19:26:07.583" v="64" actId="1076"/>
          <ac:picMkLst>
            <pc:docMk/>
            <pc:sldMk cId="1515495619" sldId="258"/>
            <ac:picMk id="6" creationId="{28308AA1-A805-95A2-08A1-6BC5E0403AB5}"/>
          </ac:picMkLst>
        </pc:picChg>
        <pc:picChg chg="add mod modCrop">
          <ac:chgData name="Nomar Chavez" userId="S::nomar@discovercoding.ca::417f6ffd-e9d0-476c-b3c4-87af324841ce" providerId="AD" clId="Web-{699CAC01-C28B-1819-1102-97C05C05AD77}" dt="2024-10-30T19:29:43.940" v="130" actId="1076"/>
          <ac:picMkLst>
            <pc:docMk/>
            <pc:sldMk cId="1515495619" sldId="258"/>
            <ac:picMk id="8" creationId="{329DEEA2-2910-30CB-6646-832967762D7D}"/>
          </ac:picMkLst>
        </pc:picChg>
        <pc:inkChg chg="add del">
          <ac:chgData name="Nomar Chavez" userId="S::nomar@discovercoding.ca::417f6ffd-e9d0-476c-b3c4-87af324841ce" providerId="AD" clId="Web-{699CAC01-C28B-1819-1102-97C05C05AD77}" dt="2024-10-30T19:29:04.769" v="123"/>
          <ac:inkMkLst>
            <pc:docMk/>
            <pc:sldMk cId="1515495619" sldId="258"/>
            <ac:inkMk id="11" creationId="{10DCD12A-AFBB-86CC-568C-557FCD8CE19B}"/>
          </ac:inkMkLst>
        </pc:inkChg>
        <pc:inkChg chg="add del">
          <ac:chgData name="Nomar Chavez" userId="S::nomar@discovercoding.ca::417f6ffd-e9d0-476c-b3c4-87af324841ce" providerId="AD" clId="Web-{699CAC01-C28B-1819-1102-97C05C05AD77}" dt="2024-10-30T19:29:11.269" v="125"/>
          <ac:inkMkLst>
            <pc:docMk/>
            <pc:sldMk cId="1515495619" sldId="258"/>
            <ac:inkMk id="12" creationId="{9238184F-E7F9-7916-1E30-3B31C235ED35}"/>
          </ac:inkMkLst>
        </pc:inkChg>
        <pc:inkChg chg="add">
          <ac:chgData name="Nomar Chavez" userId="S::nomar@discovercoding.ca::417f6ffd-e9d0-476c-b3c4-87af324841ce" providerId="AD" clId="Web-{699CAC01-C28B-1819-1102-97C05C05AD77}" dt="2024-10-30T19:29:20.394" v="126"/>
          <ac:inkMkLst>
            <pc:docMk/>
            <pc:sldMk cId="1515495619" sldId="258"/>
            <ac:inkMk id="13" creationId="{D38346F2-0BA2-51D3-BAF7-B38016EFC909}"/>
          </ac:inkMkLst>
        </pc:inkChg>
        <pc:inkChg chg="add del">
          <ac:chgData name="Nomar Chavez" userId="S::nomar@discovercoding.ca::417f6ffd-e9d0-476c-b3c4-87af324841ce" providerId="AD" clId="Web-{699CAC01-C28B-1819-1102-97C05C05AD77}" dt="2024-10-30T19:29:36.971" v="128"/>
          <ac:inkMkLst>
            <pc:docMk/>
            <pc:sldMk cId="1515495619" sldId="258"/>
            <ac:inkMk id="14" creationId="{F1B29DDF-3FE1-CC57-23EF-0F3BE49E900B}"/>
          </ac:inkMkLst>
        </pc:inkChg>
      </pc:sldChg>
    </pc:docChg>
  </pc:docChgLst>
  <pc:docChgLst>
    <pc:chgData name="Robert Krajancic" userId="S::robert@discovercoding.ca::104b76e6-bce3-428a-be71-03228f6dae82" providerId="AD" clId="Web-{69E0492A-8F9D-72B1-0AE7-D278EB071C0C}"/>
    <pc:docChg chg="modSld">
      <pc:chgData name="Robert Krajancic" userId="S::robert@discovercoding.ca::104b76e6-bce3-428a-be71-03228f6dae82" providerId="AD" clId="Web-{69E0492A-8F9D-72B1-0AE7-D278EB071C0C}" dt="2024-08-02T17:09:16.219" v="4" actId="20577"/>
      <pc:docMkLst>
        <pc:docMk/>
      </pc:docMkLst>
      <pc:sldChg chg="modSp">
        <pc:chgData name="Robert Krajancic" userId="S::robert@discovercoding.ca::104b76e6-bce3-428a-be71-03228f6dae82" providerId="AD" clId="Web-{69E0492A-8F9D-72B1-0AE7-D278EB071C0C}" dt="2024-08-02T17:09:16.219" v="4" actId="20577"/>
        <pc:sldMkLst>
          <pc:docMk/>
          <pc:sldMk cId="3127285750" sldId="260"/>
        </pc:sldMkLst>
        <pc:spChg chg="mod">
          <ac:chgData name="Robert Krajancic" userId="S::robert@discovercoding.ca::104b76e6-bce3-428a-be71-03228f6dae82" providerId="AD" clId="Web-{69E0492A-8F9D-72B1-0AE7-D278EB071C0C}" dt="2024-08-02T17:09:16.219" v="4" actId="20577"/>
          <ac:spMkLst>
            <pc:docMk/>
            <pc:sldMk cId="3127285750" sldId="260"/>
            <ac:spMk id="9" creationId="{998C4548-0271-02FD-E1DA-FDE0BCFAA60C}"/>
          </ac:spMkLst>
        </pc:spChg>
      </pc:sldChg>
      <pc:sldChg chg="modSp">
        <pc:chgData name="Robert Krajancic" userId="S::robert@discovercoding.ca::104b76e6-bce3-428a-be71-03228f6dae82" providerId="AD" clId="Web-{69E0492A-8F9D-72B1-0AE7-D278EB071C0C}" dt="2024-08-02T17:08:59.906" v="2" actId="20577"/>
        <pc:sldMkLst>
          <pc:docMk/>
          <pc:sldMk cId="639314172" sldId="271"/>
        </pc:sldMkLst>
        <pc:spChg chg="mod">
          <ac:chgData name="Robert Krajancic" userId="S::robert@discovercoding.ca::104b76e6-bce3-428a-be71-03228f6dae82" providerId="AD" clId="Web-{69E0492A-8F9D-72B1-0AE7-D278EB071C0C}" dt="2024-08-02T17:08:59.906" v="2" actId="20577"/>
          <ac:spMkLst>
            <pc:docMk/>
            <pc:sldMk cId="639314172" sldId="271"/>
            <ac:spMk id="9" creationId="{998C4548-0271-02FD-E1DA-FDE0BCFAA60C}"/>
          </ac:spMkLst>
        </pc:spChg>
      </pc:sldChg>
    </pc:docChg>
  </pc:docChgLst>
  <pc:docChgLst>
    <pc:chgData name="Robert Krajancic" userId="S::robert@discovercoding.ca::104b76e6-bce3-428a-be71-03228f6dae82" providerId="AD" clId="Web-{CFF5E160-A19A-541C-16DA-E8E64BC637DD}"/>
    <pc:docChg chg="addSld delSld modSld sldOrd">
      <pc:chgData name="Robert Krajancic" userId="S::robert@discovercoding.ca::104b76e6-bce3-428a-be71-03228f6dae82" providerId="AD" clId="Web-{CFF5E160-A19A-541C-16DA-E8E64BC637DD}" dt="2024-07-12T20:52:51.486" v="2897" actId="20577"/>
      <pc:docMkLst>
        <pc:docMk/>
      </pc:docMkLst>
      <pc:sldChg chg="modSp">
        <pc:chgData name="Robert Krajancic" userId="S::robert@discovercoding.ca::104b76e6-bce3-428a-be71-03228f6dae82" providerId="AD" clId="Web-{CFF5E160-A19A-541C-16DA-E8E64BC637DD}" dt="2024-07-12T16:53:20.983" v="14" actId="20577"/>
        <pc:sldMkLst>
          <pc:docMk/>
          <pc:sldMk cId="109857222" sldId="256"/>
        </pc:sldMkLst>
        <pc:spChg chg="mod">
          <ac:chgData name="Robert Krajancic" userId="S::robert@discovercoding.ca::104b76e6-bce3-428a-be71-03228f6dae82" providerId="AD" clId="Web-{CFF5E160-A19A-541C-16DA-E8E64BC637DD}" dt="2024-07-12T16:53:20.983" v="1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Robert Krajancic" userId="S::robert@discovercoding.ca::104b76e6-bce3-428a-be71-03228f6dae82" providerId="AD" clId="Web-{CFF5E160-A19A-541C-16DA-E8E64BC637DD}" dt="2024-07-12T17:02:10.257" v="252" actId="20577"/>
        <pc:sldMkLst>
          <pc:docMk/>
          <pc:sldMk cId="3643158254" sldId="257"/>
        </pc:sldMkLst>
        <pc:spChg chg="mod">
          <ac:chgData name="Robert Krajancic" userId="S::robert@discovercoding.ca::104b76e6-bce3-428a-be71-03228f6dae82" providerId="AD" clId="Web-{CFF5E160-A19A-541C-16DA-E8E64BC637DD}" dt="2024-07-12T16:54:32.812" v="40" actId="20577"/>
          <ac:spMkLst>
            <pc:docMk/>
            <pc:sldMk cId="3643158254" sldId="257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7:02:10.257" v="252" actId="20577"/>
          <ac:spMkLst>
            <pc:docMk/>
            <pc:sldMk cId="3643158254" sldId="257"/>
            <ac:spMk id="9" creationId="{998C4548-0271-02FD-E1DA-FDE0BCFAA60C}"/>
          </ac:spMkLst>
        </pc:spChg>
      </pc:sldChg>
      <pc:sldChg chg="addSp modSp add replId">
        <pc:chgData name="Robert Krajancic" userId="S::robert@discovercoding.ca::104b76e6-bce3-428a-be71-03228f6dae82" providerId="AD" clId="Web-{CFF5E160-A19A-541C-16DA-E8E64BC637DD}" dt="2024-07-12T17:23:04.966" v="336"/>
        <pc:sldMkLst>
          <pc:docMk/>
          <pc:sldMk cId="1515495619" sldId="258"/>
        </pc:sldMkLst>
        <pc:spChg chg="mod">
          <ac:chgData name="Robert Krajancic" userId="S::robert@discovercoding.ca::104b76e6-bce3-428a-be71-03228f6dae82" providerId="AD" clId="Web-{CFF5E160-A19A-541C-16DA-E8E64BC637DD}" dt="2024-07-12T17:04:56.541" v="285" actId="20577"/>
          <ac:spMkLst>
            <pc:docMk/>
            <pc:sldMk cId="1515495619" sldId="258"/>
            <ac:spMk id="2" creationId="{F3851265-2976-9BF6-8320-374AAD40A593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7:23:04.966" v="336"/>
          <ac:spMkLst>
            <pc:docMk/>
            <pc:sldMk cId="1515495619" sldId="258"/>
            <ac:spMk id="4" creationId="{B8E924FF-F2AA-C1E5-96D0-55B7D0E22A0D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7:21:00.823" v="329" actId="20577"/>
          <ac:spMkLst>
            <pc:docMk/>
            <pc:sldMk cId="1515495619" sldId="258"/>
            <ac:spMk id="9" creationId="{998C4548-0271-02FD-E1DA-FDE0BCFAA60C}"/>
          </ac:spMkLst>
        </pc:spChg>
        <pc:picChg chg="add mod">
          <ac:chgData name="Robert Krajancic" userId="S::robert@discovercoding.ca::104b76e6-bce3-428a-be71-03228f6dae82" providerId="AD" clId="Web-{CFF5E160-A19A-541C-16DA-E8E64BC637DD}" dt="2024-07-12T17:20:49.651" v="293" actId="1076"/>
          <ac:picMkLst>
            <pc:docMk/>
            <pc:sldMk cId="1515495619" sldId="258"/>
            <ac:picMk id="3" creationId="{AC66201C-43CA-ECEE-ECD1-A28828FB0CE8}"/>
          </ac:picMkLst>
        </pc:picChg>
        <pc:picChg chg="add mod">
          <ac:chgData name="Robert Krajancic" userId="S::robert@discovercoding.ca::104b76e6-bce3-428a-be71-03228f6dae82" providerId="AD" clId="Web-{CFF5E160-A19A-541C-16DA-E8E64BC637DD}" dt="2024-07-12T17:21:00.995" v="332" actId="1076"/>
          <ac:picMkLst>
            <pc:docMk/>
            <pc:sldMk cId="1515495619" sldId="258"/>
            <ac:picMk id="6" creationId="{28308AA1-A805-95A2-08A1-6BC5E0403AB5}"/>
          </ac:picMkLst>
        </pc:picChg>
        <pc:picChg chg="ord">
          <ac:chgData name="Robert Krajancic" userId="S::robert@discovercoding.ca::104b76e6-bce3-428a-be71-03228f6dae82" providerId="AD" clId="Web-{CFF5E160-A19A-541C-16DA-E8E64BC637DD}" dt="2024-07-12T17:20:49.292" v="289"/>
          <ac:picMkLst>
            <pc:docMk/>
            <pc:sldMk cId="1515495619" sldId="258"/>
            <ac:picMk id="7" creationId="{C7D54252-BC9A-A17E-1E24-3FBF4D1066E7}"/>
          </ac:picMkLst>
        </pc:picChg>
      </pc:sldChg>
      <pc:sldChg chg="addSp modSp add ord replId">
        <pc:chgData name="Robert Krajancic" userId="S::robert@discovercoding.ca::104b76e6-bce3-428a-be71-03228f6dae82" providerId="AD" clId="Web-{CFF5E160-A19A-541C-16DA-E8E64BC637DD}" dt="2024-07-12T20:52:51.486" v="2897" actId="20577"/>
        <pc:sldMkLst>
          <pc:docMk/>
          <pc:sldMk cId="4256104458" sldId="259"/>
        </pc:sldMkLst>
        <pc:spChg chg="mod">
          <ac:chgData name="Robert Krajancic" userId="S::robert@discovercoding.ca::104b76e6-bce3-428a-be71-03228f6dae82" providerId="AD" clId="Web-{CFF5E160-A19A-541C-16DA-E8E64BC637DD}" dt="2024-07-12T17:24:21.999" v="358" actId="20577"/>
          <ac:spMkLst>
            <pc:docMk/>
            <pc:sldMk cId="4256104458" sldId="259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20:52:51.486" v="2897" actId="20577"/>
          <ac:spMkLst>
            <pc:docMk/>
            <pc:sldMk cId="4256104458" sldId="259"/>
            <ac:spMk id="9" creationId="{998C4548-0271-02FD-E1DA-FDE0BCFAA60C}"/>
          </ac:spMkLst>
        </pc:spChg>
        <pc:picChg chg="add mod">
          <ac:chgData name="Robert Krajancic" userId="S::robert@discovercoding.ca::104b76e6-bce3-428a-be71-03228f6dae82" providerId="AD" clId="Web-{CFF5E160-A19A-541C-16DA-E8E64BC637DD}" dt="2024-07-12T17:29:47.332" v="629" actId="1076"/>
          <ac:picMkLst>
            <pc:docMk/>
            <pc:sldMk cId="4256104458" sldId="259"/>
            <ac:picMk id="3" creationId="{B1FFF569-37B2-371C-829E-C2BD2A8E6DF2}"/>
          </ac:picMkLst>
        </pc:picChg>
      </pc:sldChg>
      <pc:sldChg chg="addSp delSp modSp add ord replId">
        <pc:chgData name="Robert Krajancic" userId="S::robert@discovercoding.ca::104b76e6-bce3-428a-be71-03228f6dae82" providerId="AD" clId="Web-{CFF5E160-A19A-541C-16DA-E8E64BC637DD}" dt="2024-07-12T17:35:37.901" v="1041" actId="20577"/>
        <pc:sldMkLst>
          <pc:docMk/>
          <pc:sldMk cId="3127285750" sldId="260"/>
        </pc:sldMkLst>
        <pc:spChg chg="mod">
          <ac:chgData name="Robert Krajancic" userId="S::robert@discovercoding.ca::104b76e6-bce3-428a-be71-03228f6dae82" providerId="AD" clId="Web-{CFF5E160-A19A-541C-16DA-E8E64BC637DD}" dt="2024-07-12T17:30:05.098" v="647" actId="20577"/>
          <ac:spMkLst>
            <pc:docMk/>
            <pc:sldMk cId="3127285750" sldId="260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7:35:37.901" v="1041" actId="20577"/>
          <ac:spMkLst>
            <pc:docMk/>
            <pc:sldMk cId="3127285750" sldId="260"/>
            <ac:spMk id="9" creationId="{998C4548-0271-02FD-E1DA-FDE0BCFAA60C}"/>
          </ac:spMkLst>
        </pc:spChg>
        <pc:picChg chg="add mod">
          <ac:chgData name="Robert Krajancic" userId="S::robert@discovercoding.ca::104b76e6-bce3-428a-be71-03228f6dae82" providerId="AD" clId="Web-{CFF5E160-A19A-541C-16DA-E8E64BC637DD}" dt="2024-07-12T17:34:44.462" v="953" actId="1076"/>
          <ac:picMkLst>
            <pc:docMk/>
            <pc:sldMk cId="3127285750" sldId="260"/>
            <ac:picMk id="3" creationId="{979DDFB7-9ED6-9969-9CC2-A52D2E69D660}"/>
          </ac:picMkLst>
        </pc:picChg>
        <pc:picChg chg="add del mod">
          <ac:chgData name="Robert Krajancic" userId="S::robert@discovercoding.ca::104b76e6-bce3-428a-be71-03228f6dae82" providerId="AD" clId="Web-{CFF5E160-A19A-541C-16DA-E8E64BC637DD}" dt="2024-07-12T17:34:38.619" v="951"/>
          <ac:picMkLst>
            <pc:docMk/>
            <pc:sldMk cId="3127285750" sldId="260"/>
            <ac:picMk id="4" creationId="{BCB54CF1-9C3A-2CBD-EE64-81A4D34B8732}"/>
          </ac:picMkLst>
        </pc:picChg>
      </pc:sldChg>
      <pc:sldChg chg="addSp delSp modSp add replId">
        <pc:chgData name="Robert Krajancic" userId="S::robert@discovercoding.ca::104b76e6-bce3-428a-be71-03228f6dae82" providerId="AD" clId="Web-{CFF5E160-A19A-541C-16DA-E8E64BC637DD}" dt="2024-07-12T20:01:25.081" v="2095" actId="1076"/>
        <pc:sldMkLst>
          <pc:docMk/>
          <pc:sldMk cId="4266388019" sldId="261"/>
        </pc:sldMkLst>
        <pc:spChg chg="add mod">
          <ac:chgData name="Robert Krajancic" userId="S::robert@discovercoding.ca::104b76e6-bce3-428a-be71-03228f6dae82" providerId="AD" clId="Web-{CFF5E160-A19A-541C-16DA-E8E64BC637DD}" dt="2024-07-12T20:01:25.081" v="2095" actId="1076"/>
          <ac:spMkLst>
            <pc:docMk/>
            <pc:sldMk cId="4266388019" sldId="261"/>
            <ac:spMk id="6" creationId="{0461D6F7-9FDF-710D-82A5-3D9E7E71969D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7:39:03.654" v="1228" actId="1076"/>
          <ac:spMkLst>
            <pc:docMk/>
            <pc:sldMk cId="4266388019" sldId="261"/>
            <ac:spMk id="8" creationId="{2F731D52-289C-5B19-D5C2-4F381897ACD1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7:39:03.592" v="1225" actId="1076"/>
          <ac:spMkLst>
            <pc:docMk/>
            <pc:sldMk cId="4266388019" sldId="261"/>
            <ac:spMk id="9" creationId="{998C4548-0271-02FD-E1DA-FDE0BCFAA60C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7:39:14.764" v="1230" actId="14100"/>
          <ac:spMkLst>
            <pc:docMk/>
            <pc:sldMk cId="4266388019" sldId="261"/>
            <ac:spMk id="10" creationId="{46BE2233-B217-5EA4-7C34-2319A580D5D0}"/>
          </ac:spMkLst>
        </pc:spChg>
        <pc:picChg chg="del">
          <ac:chgData name="Robert Krajancic" userId="S::robert@discovercoding.ca::104b76e6-bce3-428a-be71-03228f6dae82" providerId="AD" clId="Web-{CFF5E160-A19A-541C-16DA-E8E64BC637DD}" dt="2024-07-12T17:35:47.588" v="1045"/>
          <ac:picMkLst>
            <pc:docMk/>
            <pc:sldMk cId="4266388019" sldId="261"/>
            <ac:picMk id="3" creationId="{979DDFB7-9ED6-9969-9CC2-A52D2E69D660}"/>
          </ac:picMkLst>
        </pc:picChg>
        <pc:picChg chg="add mod">
          <ac:chgData name="Robert Krajancic" userId="S::robert@discovercoding.ca::104b76e6-bce3-428a-be71-03228f6dae82" providerId="AD" clId="Web-{CFF5E160-A19A-541C-16DA-E8E64BC637DD}" dt="2024-07-12T17:39:03.623" v="1226" actId="1076"/>
          <ac:picMkLst>
            <pc:docMk/>
            <pc:sldMk cId="4266388019" sldId="261"/>
            <ac:picMk id="4" creationId="{C0A8692B-06B8-671E-F9D2-EE89DBE45A91}"/>
          </ac:picMkLst>
        </pc:picChg>
      </pc:sldChg>
      <pc:sldChg chg="addSp delSp modSp add ord replId">
        <pc:chgData name="Robert Krajancic" userId="S::robert@discovercoding.ca::104b76e6-bce3-428a-be71-03228f6dae82" providerId="AD" clId="Web-{CFF5E160-A19A-541C-16DA-E8E64BC637DD}" dt="2024-07-12T19:26:29.938" v="1302" actId="20577"/>
        <pc:sldMkLst>
          <pc:docMk/>
          <pc:sldMk cId="691863885" sldId="262"/>
        </pc:sldMkLst>
        <pc:spChg chg="mod">
          <ac:chgData name="Robert Krajancic" userId="S::robert@discovercoding.ca::104b76e6-bce3-428a-be71-03228f6dae82" providerId="AD" clId="Web-{CFF5E160-A19A-541C-16DA-E8E64BC637DD}" dt="2024-07-12T17:39:35.389" v="1242" actId="20577"/>
          <ac:spMkLst>
            <pc:docMk/>
            <pc:sldMk cId="691863885" sldId="262"/>
            <ac:spMk id="2" creationId="{F3851265-2976-9BF6-8320-374AAD40A593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9:26:29.938" v="1302" actId="20577"/>
          <ac:spMkLst>
            <pc:docMk/>
            <pc:sldMk cId="691863885" sldId="262"/>
            <ac:spMk id="3" creationId="{E6DFE2FA-4175-EA7A-F98B-772C6B2E51E5}"/>
          </ac:spMkLst>
        </pc:spChg>
        <pc:spChg chg="add del mod">
          <ac:chgData name="Robert Krajancic" userId="S::robert@discovercoding.ca::104b76e6-bce3-428a-be71-03228f6dae82" providerId="AD" clId="Web-{CFF5E160-A19A-541C-16DA-E8E64BC637DD}" dt="2024-07-12T17:40:00.843" v="1246"/>
          <ac:spMkLst>
            <pc:docMk/>
            <pc:sldMk cId="691863885" sldId="262"/>
            <ac:spMk id="6" creationId="{5BA48063-2303-ACC9-53B5-6D62093DF6D7}"/>
          </ac:spMkLst>
        </pc:spChg>
        <pc:spChg chg="del">
          <ac:chgData name="Robert Krajancic" userId="S::robert@discovercoding.ca::104b76e6-bce3-428a-be71-03228f6dae82" providerId="AD" clId="Web-{CFF5E160-A19A-541C-16DA-E8E64BC637DD}" dt="2024-07-12T17:39:59.562" v="1245"/>
          <ac:spMkLst>
            <pc:docMk/>
            <pc:sldMk cId="691863885" sldId="262"/>
            <ac:spMk id="9" creationId="{998C4548-0271-02FD-E1DA-FDE0BCFAA60C}"/>
          </ac:spMkLst>
        </pc:spChg>
        <pc:spChg chg="del">
          <ac:chgData name="Robert Krajancic" userId="S::robert@discovercoding.ca::104b76e6-bce3-428a-be71-03228f6dae82" providerId="AD" clId="Web-{CFF5E160-A19A-541C-16DA-E8E64BC637DD}" dt="2024-07-12T17:39:56.968" v="1244"/>
          <ac:spMkLst>
            <pc:docMk/>
            <pc:sldMk cId="691863885" sldId="262"/>
            <ac:spMk id="10" creationId="{46BE2233-B217-5EA4-7C34-2319A580D5D0}"/>
          </ac:spMkLst>
        </pc:spChg>
        <pc:spChg chg="add del mod">
          <ac:chgData name="Robert Krajancic" userId="S::robert@discovercoding.ca::104b76e6-bce3-428a-be71-03228f6dae82" providerId="AD" clId="Web-{CFF5E160-A19A-541C-16DA-E8E64BC637DD}" dt="2024-07-12T17:40:18.703" v="1249"/>
          <ac:spMkLst>
            <pc:docMk/>
            <pc:sldMk cId="691863885" sldId="262"/>
            <ac:spMk id="12" creationId="{767DAEF3-D2F9-1432-5EA9-E3DD98F499C6}"/>
          </ac:spMkLst>
        </pc:spChg>
        <pc:picChg chg="del">
          <ac:chgData name="Robert Krajancic" userId="S::robert@discovercoding.ca::104b76e6-bce3-428a-be71-03228f6dae82" providerId="AD" clId="Web-{CFF5E160-A19A-541C-16DA-E8E64BC637DD}" dt="2024-07-12T17:39:36.967" v="1243"/>
          <ac:picMkLst>
            <pc:docMk/>
            <pc:sldMk cId="691863885" sldId="262"/>
            <ac:picMk id="3" creationId="{B1FFF569-37B2-371C-829E-C2BD2A8E6DF2}"/>
          </ac:picMkLst>
        </pc:picChg>
        <pc:picChg chg="add del mod ord">
          <ac:chgData name="Robert Krajancic" userId="S::robert@discovercoding.ca::104b76e6-bce3-428a-be71-03228f6dae82" providerId="AD" clId="Web-{CFF5E160-A19A-541C-16DA-E8E64BC637DD}" dt="2024-07-12T17:40:04.562" v="1248"/>
          <ac:picMkLst>
            <pc:docMk/>
            <pc:sldMk cId="691863885" sldId="262"/>
            <ac:picMk id="8" creationId="{6FFD8A00-684A-EA0F-999A-E79FA10C6E7F}"/>
          </ac:picMkLst>
        </pc:picChg>
        <pc:picChg chg="add mod ord">
          <ac:chgData name="Robert Krajancic" userId="S::robert@discovercoding.ca::104b76e6-bce3-428a-be71-03228f6dae82" providerId="AD" clId="Web-{CFF5E160-A19A-541C-16DA-E8E64BC637DD}" dt="2024-07-12T17:40:46.359" v="1257" actId="1076"/>
          <ac:picMkLst>
            <pc:docMk/>
            <pc:sldMk cId="691863885" sldId="262"/>
            <ac:picMk id="13" creationId="{10B2623E-62E3-50C3-AF28-642EA6B272DA}"/>
          </ac:picMkLst>
        </pc:picChg>
        <pc:picChg chg="add mod">
          <ac:chgData name="Robert Krajancic" userId="S::robert@discovercoding.ca::104b76e6-bce3-428a-be71-03228f6dae82" providerId="AD" clId="Web-{CFF5E160-A19A-541C-16DA-E8E64BC637DD}" dt="2024-07-12T17:40:48.719" v="1258" actId="1076"/>
          <ac:picMkLst>
            <pc:docMk/>
            <pc:sldMk cId="691863885" sldId="262"/>
            <ac:picMk id="14" creationId="{87404A81-9D3F-0448-7814-ED5D03561693}"/>
          </ac:picMkLst>
        </pc:picChg>
      </pc:sldChg>
      <pc:sldChg chg="delSp modSp add ord replId">
        <pc:chgData name="Robert Krajancic" userId="S::robert@discovercoding.ca::104b76e6-bce3-428a-be71-03228f6dae82" providerId="AD" clId="Web-{CFF5E160-A19A-541C-16DA-E8E64BC637DD}" dt="2024-07-12T19:42:42.101" v="1727" actId="20577"/>
        <pc:sldMkLst>
          <pc:docMk/>
          <pc:sldMk cId="1943858010" sldId="263"/>
        </pc:sldMkLst>
        <pc:spChg chg="mod">
          <ac:chgData name="Robert Krajancic" userId="S::robert@discovercoding.ca::104b76e6-bce3-428a-be71-03228f6dae82" providerId="AD" clId="Web-{CFF5E160-A19A-541C-16DA-E8E64BC637DD}" dt="2024-07-12T19:27:47.830" v="1337" actId="20577"/>
          <ac:spMkLst>
            <pc:docMk/>
            <pc:sldMk cId="1943858010" sldId="263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9:42:42.101" v="1727" actId="20577"/>
          <ac:spMkLst>
            <pc:docMk/>
            <pc:sldMk cId="1943858010" sldId="263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CFF5E160-A19A-541C-16DA-E8E64BC637DD}" dt="2024-07-12T19:27:52.127" v="1340"/>
          <ac:picMkLst>
            <pc:docMk/>
            <pc:sldMk cId="1943858010" sldId="263"/>
            <ac:picMk id="3" creationId="{979DDFB7-9ED6-9969-9CC2-A52D2E69D660}"/>
          </ac:picMkLst>
        </pc:picChg>
      </pc:sldChg>
      <pc:sldChg chg="addSp modSp add replId">
        <pc:chgData name="Robert Krajancic" userId="S::robert@discovercoding.ca::104b76e6-bce3-428a-be71-03228f6dae82" providerId="AD" clId="Web-{CFF5E160-A19A-541C-16DA-E8E64BC637DD}" dt="2024-07-12T19:35:39.263" v="1664" actId="20577"/>
        <pc:sldMkLst>
          <pc:docMk/>
          <pc:sldMk cId="3456630608" sldId="264"/>
        </pc:sldMkLst>
        <pc:spChg chg="add mod">
          <ac:chgData name="Robert Krajancic" userId="S::robert@discovercoding.ca::104b76e6-bce3-428a-be71-03228f6dae82" providerId="AD" clId="Web-{CFF5E160-A19A-541C-16DA-E8E64BC637DD}" dt="2024-07-12T19:34:45.856" v="1563" actId="1076"/>
          <ac:spMkLst>
            <pc:docMk/>
            <pc:sldMk cId="3456630608" sldId="264"/>
            <ac:spMk id="4" creationId="{1665148C-F84A-D920-8B4A-27E2F5C305F4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9:34:45.856" v="1564" actId="1076"/>
          <ac:spMkLst>
            <pc:docMk/>
            <pc:sldMk cId="3456630608" sldId="264"/>
            <ac:spMk id="6" creationId="{57D5E1B3-1574-727D-B8CC-DFA4640ED23E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9:34:45.871" v="1565" actId="1076"/>
          <ac:spMkLst>
            <pc:docMk/>
            <pc:sldMk cId="3456630608" sldId="264"/>
            <ac:spMk id="8" creationId="{D75065B5-E010-9476-C68B-FE42AE779172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9:35:39.263" v="1664" actId="20577"/>
          <ac:spMkLst>
            <pc:docMk/>
            <pc:sldMk cId="3456630608" sldId="264"/>
            <ac:spMk id="9" creationId="{998C4548-0271-02FD-E1DA-FDE0BCFAA60C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9:34:45.871" v="1566" actId="1076"/>
          <ac:spMkLst>
            <pc:docMk/>
            <pc:sldMk cId="3456630608" sldId="264"/>
            <ac:spMk id="11" creationId="{E829E411-F51C-02F0-7A2F-E3A9C7BC0D77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9:34:45.887" v="1567" actId="1076"/>
          <ac:spMkLst>
            <pc:docMk/>
            <pc:sldMk cId="3456630608" sldId="264"/>
            <ac:spMk id="12" creationId="{FC488AEF-535D-8CA4-45FE-6691A8344AC3}"/>
          </ac:spMkLst>
        </pc:spChg>
        <pc:picChg chg="add mod">
          <ac:chgData name="Robert Krajancic" userId="S::robert@discovercoding.ca::104b76e6-bce3-428a-be71-03228f6dae82" providerId="AD" clId="Web-{CFF5E160-A19A-541C-16DA-E8E64BC637DD}" dt="2024-07-12T19:34:45.840" v="1562" actId="1076"/>
          <ac:picMkLst>
            <pc:docMk/>
            <pc:sldMk cId="3456630608" sldId="264"/>
            <ac:picMk id="3" creationId="{EEF95A28-72C6-9B77-2FAE-4175185F07B6}"/>
          </ac:picMkLst>
        </pc:picChg>
      </pc:sldChg>
      <pc:sldChg chg="addSp delSp modSp add replId">
        <pc:chgData name="Robert Krajancic" userId="S::robert@discovercoding.ca::104b76e6-bce3-428a-be71-03228f6dae82" providerId="AD" clId="Web-{CFF5E160-A19A-541C-16DA-E8E64BC637DD}" dt="2024-07-12T19:53:56.836" v="1792" actId="1076"/>
        <pc:sldMkLst>
          <pc:docMk/>
          <pc:sldMk cId="3350510613" sldId="265"/>
        </pc:sldMkLst>
        <pc:spChg chg="mod">
          <ac:chgData name="Robert Krajancic" userId="S::robert@discovercoding.ca::104b76e6-bce3-428a-be71-03228f6dae82" providerId="AD" clId="Web-{CFF5E160-A19A-541C-16DA-E8E64BC637DD}" dt="2024-07-12T19:38:28.126" v="1713" actId="14100"/>
          <ac:spMkLst>
            <pc:docMk/>
            <pc:sldMk cId="3350510613" sldId="265"/>
            <ac:spMk id="2" creationId="{F3851265-2976-9BF6-8320-374AAD40A593}"/>
          </ac:spMkLst>
        </pc:spChg>
        <pc:spChg chg="del mod">
          <ac:chgData name="Robert Krajancic" userId="S::robert@discovercoding.ca::104b76e6-bce3-428a-be71-03228f6dae82" providerId="AD" clId="Web-{CFF5E160-A19A-541C-16DA-E8E64BC637DD}" dt="2024-07-12T19:36:23.389" v="1678"/>
          <ac:spMkLst>
            <pc:docMk/>
            <pc:sldMk cId="3350510613" sldId="265"/>
            <ac:spMk id="4" creationId="{1665148C-F84A-D920-8B4A-27E2F5C305F4}"/>
          </ac:spMkLst>
        </pc:spChg>
        <pc:spChg chg="del">
          <ac:chgData name="Robert Krajancic" userId="S::robert@discovercoding.ca::104b76e6-bce3-428a-be71-03228f6dae82" providerId="AD" clId="Web-{CFF5E160-A19A-541C-16DA-E8E64BC637DD}" dt="2024-07-12T19:36:30.186" v="1682"/>
          <ac:spMkLst>
            <pc:docMk/>
            <pc:sldMk cId="3350510613" sldId="265"/>
            <ac:spMk id="6" creationId="{57D5E1B3-1574-727D-B8CC-DFA4640ED23E}"/>
          </ac:spMkLst>
        </pc:spChg>
        <pc:spChg chg="del">
          <ac:chgData name="Robert Krajancic" userId="S::robert@discovercoding.ca::104b76e6-bce3-428a-be71-03228f6dae82" providerId="AD" clId="Web-{CFF5E160-A19A-541C-16DA-E8E64BC637DD}" dt="2024-07-12T19:36:30.186" v="1681"/>
          <ac:spMkLst>
            <pc:docMk/>
            <pc:sldMk cId="3350510613" sldId="265"/>
            <ac:spMk id="8" creationId="{D75065B5-E010-9476-C68B-FE42AE779172}"/>
          </ac:spMkLst>
        </pc:spChg>
        <pc:spChg chg="del mod">
          <ac:chgData name="Robert Krajancic" userId="S::robert@discovercoding.ca::104b76e6-bce3-428a-be71-03228f6dae82" providerId="AD" clId="Web-{CFF5E160-A19A-541C-16DA-E8E64BC637DD}" dt="2024-07-12T19:36:07.623" v="1674"/>
          <ac:spMkLst>
            <pc:docMk/>
            <pc:sldMk cId="3350510613" sldId="265"/>
            <ac:spMk id="9" creationId="{998C4548-0271-02FD-E1DA-FDE0BCFAA60C}"/>
          </ac:spMkLst>
        </pc:spChg>
        <pc:spChg chg="del">
          <ac:chgData name="Robert Krajancic" userId="S::robert@discovercoding.ca::104b76e6-bce3-428a-be71-03228f6dae82" providerId="AD" clId="Web-{CFF5E160-A19A-541C-16DA-E8E64BC637DD}" dt="2024-07-12T19:36:30.186" v="1680"/>
          <ac:spMkLst>
            <pc:docMk/>
            <pc:sldMk cId="3350510613" sldId="265"/>
            <ac:spMk id="11" creationId="{E829E411-F51C-02F0-7A2F-E3A9C7BC0D77}"/>
          </ac:spMkLst>
        </pc:spChg>
        <pc:spChg chg="del">
          <ac:chgData name="Robert Krajancic" userId="S::robert@discovercoding.ca::104b76e6-bce3-428a-be71-03228f6dae82" providerId="AD" clId="Web-{CFF5E160-A19A-541C-16DA-E8E64BC637DD}" dt="2024-07-12T19:36:30.186" v="1679"/>
          <ac:spMkLst>
            <pc:docMk/>
            <pc:sldMk cId="3350510613" sldId="265"/>
            <ac:spMk id="12" creationId="{FC488AEF-535D-8CA4-45FE-6691A8344AC3}"/>
          </ac:spMkLst>
        </pc:spChg>
        <pc:spChg chg="add del mod">
          <ac:chgData name="Robert Krajancic" userId="S::robert@discovercoding.ca::104b76e6-bce3-428a-be71-03228f6dae82" providerId="AD" clId="Web-{CFF5E160-A19A-541C-16DA-E8E64BC637DD}" dt="2024-07-12T19:36:16.654" v="1676"/>
          <ac:spMkLst>
            <pc:docMk/>
            <pc:sldMk cId="3350510613" sldId="265"/>
            <ac:spMk id="14" creationId="{39B795B1-4093-2EB1-07CF-D3EB1EA59D87}"/>
          </ac:spMkLst>
        </pc:spChg>
        <pc:spChg chg="add mod">
          <ac:chgData name="Robert Krajancic" userId="S::robert@discovercoding.ca::104b76e6-bce3-428a-be71-03228f6dae82" providerId="AD" clId="Web-{CFF5E160-A19A-541C-16DA-E8E64BC637DD}" dt="2024-07-12T19:44:52.994" v="1791" actId="20577"/>
          <ac:spMkLst>
            <pc:docMk/>
            <pc:sldMk cId="3350510613" sldId="265"/>
            <ac:spMk id="17" creationId="{B7844AAA-B993-9555-8251-5AA953205F62}"/>
          </ac:spMkLst>
        </pc:spChg>
        <pc:picChg chg="del">
          <ac:chgData name="Robert Krajancic" userId="S::robert@discovercoding.ca::104b76e6-bce3-428a-be71-03228f6dae82" providerId="AD" clId="Web-{CFF5E160-A19A-541C-16DA-E8E64BC637DD}" dt="2024-07-12T19:36:09.154" v="1675"/>
          <ac:picMkLst>
            <pc:docMk/>
            <pc:sldMk cId="3350510613" sldId="265"/>
            <ac:picMk id="3" creationId="{EEF95A28-72C6-9B77-2FAE-4175185F07B6}"/>
          </ac:picMkLst>
        </pc:picChg>
        <pc:picChg chg="add mod">
          <ac:chgData name="Robert Krajancic" userId="S::robert@discovercoding.ca::104b76e6-bce3-428a-be71-03228f6dae82" providerId="AD" clId="Web-{CFF5E160-A19A-541C-16DA-E8E64BC637DD}" dt="2024-07-12T19:38:25.439" v="1712" actId="1076"/>
          <ac:picMkLst>
            <pc:docMk/>
            <pc:sldMk cId="3350510613" sldId="265"/>
            <ac:picMk id="15" creationId="{352BE627-FF4F-FFD8-729D-80601391F80C}"/>
          </ac:picMkLst>
        </pc:picChg>
        <pc:picChg chg="add mod">
          <ac:chgData name="Robert Krajancic" userId="S::robert@discovercoding.ca::104b76e6-bce3-428a-be71-03228f6dae82" providerId="AD" clId="Web-{CFF5E160-A19A-541C-16DA-E8E64BC637DD}" dt="2024-07-12T19:53:56.836" v="1792" actId="1076"/>
          <ac:picMkLst>
            <pc:docMk/>
            <pc:sldMk cId="3350510613" sldId="265"/>
            <ac:picMk id="16" creationId="{80BD568B-CBD0-4B23-0C50-D2FBB0422A08}"/>
          </ac:picMkLst>
        </pc:picChg>
      </pc:sldChg>
      <pc:sldChg chg="delSp modSp add del replId">
        <pc:chgData name="Robert Krajancic" userId="S::robert@discovercoding.ca::104b76e6-bce3-428a-be71-03228f6dae82" providerId="AD" clId="Web-{CFF5E160-A19A-541C-16DA-E8E64BC637DD}" dt="2024-07-12T19:55:25.760" v="1865"/>
        <pc:sldMkLst>
          <pc:docMk/>
          <pc:sldMk cId="1646085674" sldId="266"/>
        </pc:sldMkLst>
        <pc:spChg chg="mod">
          <ac:chgData name="Robert Krajancic" userId="S::robert@discovercoding.ca::104b76e6-bce3-428a-be71-03228f6dae82" providerId="AD" clId="Web-{CFF5E160-A19A-541C-16DA-E8E64BC637DD}" dt="2024-07-12T19:55:05.135" v="1860" actId="20577"/>
          <ac:spMkLst>
            <pc:docMk/>
            <pc:sldMk cId="1646085674" sldId="266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19:55:16.354" v="1862" actId="14100"/>
          <ac:spMkLst>
            <pc:docMk/>
            <pc:sldMk cId="1646085674" sldId="266"/>
            <ac:spMk id="17" creationId="{B7844AAA-B993-9555-8251-5AA953205F62}"/>
          </ac:spMkLst>
        </pc:spChg>
        <pc:picChg chg="del">
          <ac:chgData name="Robert Krajancic" userId="S::robert@discovercoding.ca::104b76e6-bce3-428a-be71-03228f6dae82" providerId="AD" clId="Web-{CFF5E160-A19A-541C-16DA-E8E64BC637DD}" dt="2024-07-12T19:54:10.618" v="1794"/>
          <ac:picMkLst>
            <pc:docMk/>
            <pc:sldMk cId="1646085674" sldId="266"/>
            <ac:picMk id="15" creationId="{352BE627-FF4F-FFD8-729D-80601391F80C}"/>
          </ac:picMkLst>
        </pc:picChg>
        <pc:picChg chg="del">
          <ac:chgData name="Robert Krajancic" userId="S::robert@discovercoding.ca::104b76e6-bce3-428a-be71-03228f6dae82" providerId="AD" clId="Web-{CFF5E160-A19A-541C-16DA-E8E64BC637DD}" dt="2024-07-12T19:54:11.821" v="1795"/>
          <ac:picMkLst>
            <pc:docMk/>
            <pc:sldMk cId="1646085674" sldId="266"/>
            <ac:picMk id="16" creationId="{80BD568B-CBD0-4B23-0C50-D2FBB0422A08}"/>
          </ac:picMkLst>
        </pc:picChg>
      </pc:sldChg>
      <pc:sldChg chg="modSp add ord replId">
        <pc:chgData name="Robert Krajancic" userId="S::robert@discovercoding.ca::104b76e6-bce3-428a-be71-03228f6dae82" providerId="AD" clId="Web-{CFF5E160-A19A-541C-16DA-E8E64BC637DD}" dt="2024-07-12T20:00:11.016" v="2074" actId="20577"/>
        <pc:sldMkLst>
          <pc:docMk/>
          <pc:sldMk cId="1032701308" sldId="267"/>
        </pc:sldMkLst>
        <pc:spChg chg="mod">
          <ac:chgData name="Robert Krajancic" userId="S::robert@discovercoding.ca::104b76e6-bce3-428a-be71-03228f6dae82" providerId="AD" clId="Web-{CFF5E160-A19A-541C-16DA-E8E64BC637DD}" dt="2024-07-12T20:00:11.016" v="2074" actId="20577"/>
          <ac:spMkLst>
            <pc:docMk/>
            <pc:sldMk cId="1032701308" sldId="267"/>
            <ac:spMk id="9" creationId="{998C4548-0271-02FD-E1DA-FDE0BCFAA60C}"/>
          </ac:spMkLst>
        </pc:spChg>
      </pc:sldChg>
      <pc:sldChg chg="modSp add replId">
        <pc:chgData name="Robert Krajancic" userId="S::robert@discovercoding.ca::104b76e6-bce3-428a-be71-03228f6dae82" providerId="AD" clId="Web-{CFF5E160-A19A-541C-16DA-E8E64BC637DD}" dt="2024-07-12T20:09:10.700" v="2438" actId="20577"/>
        <pc:sldMkLst>
          <pc:docMk/>
          <pc:sldMk cId="438785896" sldId="268"/>
        </pc:sldMkLst>
        <pc:spChg chg="mod">
          <ac:chgData name="Robert Krajancic" userId="S::robert@discovercoding.ca::104b76e6-bce3-428a-be71-03228f6dae82" providerId="AD" clId="Web-{CFF5E160-A19A-541C-16DA-E8E64BC637DD}" dt="2024-07-12T20:00:47.080" v="2091" actId="20577"/>
          <ac:spMkLst>
            <pc:docMk/>
            <pc:sldMk cId="438785896" sldId="268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20:09:10.700" v="2438" actId="20577"/>
          <ac:spMkLst>
            <pc:docMk/>
            <pc:sldMk cId="438785896" sldId="268"/>
            <ac:spMk id="9" creationId="{998C4548-0271-02FD-E1DA-FDE0BCFAA60C}"/>
          </ac:spMkLst>
        </pc:spChg>
      </pc:sldChg>
      <pc:sldChg chg="modSp add replId">
        <pc:chgData name="Robert Krajancic" userId="S::robert@discovercoding.ca::104b76e6-bce3-428a-be71-03228f6dae82" providerId="AD" clId="Web-{CFF5E160-A19A-541C-16DA-E8E64BC637DD}" dt="2024-07-12T20:45:54.012" v="2603" actId="20577"/>
        <pc:sldMkLst>
          <pc:docMk/>
          <pc:sldMk cId="2549288579" sldId="269"/>
        </pc:sldMkLst>
        <pc:spChg chg="mod">
          <ac:chgData name="Robert Krajancic" userId="S::robert@discovercoding.ca::104b76e6-bce3-428a-be71-03228f6dae82" providerId="AD" clId="Web-{CFF5E160-A19A-541C-16DA-E8E64BC637DD}" dt="2024-07-12T20:43:51.636" v="2577" actId="20577"/>
          <ac:spMkLst>
            <pc:docMk/>
            <pc:sldMk cId="2549288579" sldId="269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20:45:54.012" v="2603" actId="20577"/>
          <ac:spMkLst>
            <pc:docMk/>
            <pc:sldMk cId="2549288579" sldId="269"/>
            <ac:spMk id="9" creationId="{998C4548-0271-02FD-E1DA-FDE0BCFAA60C}"/>
          </ac:spMkLst>
        </pc:spChg>
      </pc:sldChg>
      <pc:sldChg chg="modSp add replId">
        <pc:chgData name="Robert Krajancic" userId="S::robert@discovercoding.ca::104b76e6-bce3-428a-be71-03228f6dae82" providerId="AD" clId="Web-{CFF5E160-A19A-541C-16DA-E8E64BC637DD}" dt="2024-07-12T20:47:05.591" v="2686" actId="20577"/>
        <pc:sldMkLst>
          <pc:docMk/>
          <pc:sldMk cId="119739079" sldId="270"/>
        </pc:sldMkLst>
        <pc:spChg chg="mod">
          <ac:chgData name="Robert Krajancic" userId="S::robert@discovercoding.ca::104b76e6-bce3-428a-be71-03228f6dae82" providerId="AD" clId="Web-{CFF5E160-A19A-541C-16DA-E8E64BC637DD}" dt="2024-07-12T20:46:11.919" v="2612" actId="20577"/>
          <ac:spMkLst>
            <pc:docMk/>
            <pc:sldMk cId="119739079" sldId="270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20:47:05.591" v="2686" actId="20577"/>
          <ac:spMkLst>
            <pc:docMk/>
            <pc:sldMk cId="119739079" sldId="270"/>
            <ac:spMk id="9" creationId="{998C4548-0271-02FD-E1DA-FDE0BCFAA60C}"/>
          </ac:spMkLst>
        </pc:spChg>
      </pc:sldChg>
      <pc:sldChg chg="modSp add replId modNotes">
        <pc:chgData name="Robert Krajancic" userId="S::robert@discovercoding.ca::104b76e6-bce3-428a-be71-03228f6dae82" providerId="AD" clId="Web-{CFF5E160-A19A-541C-16DA-E8E64BC637DD}" dt="2024-07-12T20:51:58.845" v="2896"/>
        <pc:sldMkLst>
          <pc:docMk/>
          <pc:sldMk cId="639314172" sldId="271"/>
        </pc:sldMkLst>
        <pc:spChg chg="mod">
          <ac:chgData name="Robert Krajancic" userId="S::robert@discovercoding.ca::104b76e6-bce3-428a-be71-03228f6dae82" providerId="AD" clId="Web-{CFF5E160-A19A-541C-16DA-E8E64BC637DD}" dt="2024-07-12T20:47:24.826" v="2689" actId="20577"/>
          <ac:spMkLst>
            <pc:docMk/>
            <pc:sldMk cId="639314172" sldId="271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CFF5E160-A19A-541C-16DA-E8E64BC637DD}" dt="2024-07-12T20:48:47.858" v="2747" actId="20577"/>
          <ac:spMkLst>
            <pc:docMk/>
            <pc:sldMk cId="639314172" sldId="271"/>
            <ac:spMk id="9" creationId="{998C4548-0271-02FD-E1DA-FDE0BCFAA60C}"/>
          </ac:spMkLst>
        </pc:spChg>
      </pc:sldChg>
    </pc:docChg>
  </pc:docChgLst>
  <pc:docChgLst>
    <pc:chgData name="Robert Krajancic" userId="S::robert@discovercoding.ca::104b76e6-bce3-428a-be71-03228f6dae82" providerId="AD" clId="Web-{55070CC1-91BC-F563-7359-FA623508C37E}"/>
    <pc:docChg chg="addSld addMainMaster">
      <pc:chgData name="Robert Krajancic" userId="S::robert@discovercoding.ca::104b76e6-bce3-428a-be71-03228f6dae82" providerId="AD" clId="Web-{55070CC1-91BC-F563-7359-FA623508C37E}" dt="2024-07-29T17:12:45.945" v="0"/>
      <pc:docMkLst>
        <pc:docMk/>
      </pc:docMkLst>
      <pc:sldChg chg="add">
        <pc:chgData name="Robert Krajancic" userId="S::robert@discovercoding.ca::104b76e6-bce3-428a-be71-03228f6dae82" providerId="AD" clId="Web-{55070CC1-91BC-F563-7359-FA623508C37E}" dt="2024-07-29T17:12:45.945" v="0"/>
        <pc:sldMkLst>
          <pc:docMk/>
          <pc:sldMk cId="3926918736" sldId="344"/>
        </pc:sldMkLst>
      </pc:sldChg>
      <pc:sldMasterChg chg="add addSldLayout">
        <pc:chgData name="Robert Krajancic" userId="S::robert@discovercoding.ca::104b76e6-bce3-428a-be71-03228f6dae82" providerId="AD" clId="Web-{55070CC1-91BC-F563-7359-FA623508C37E}" dt="2024-07-29T17:12:45.945" v="0"/>
        <pc:sldMasterMkLst>
          <pc:docMk/>
          <pc:sldMasterMk cId="0" sldId="2147483648"/>
        </pc:sldMasterMkLst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Robert Krajancic" userId="S::robert@discovercoding.ca::104b76e6-bce3-428a-be71-03228f6dae82" providerId="AD" clId="Web-{55070CC1-91BC-F563-7359-FA623508C37E}" dt="2024-07-29T17:12:45.945" v="0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  <pc:docChgLst>
    <pc:chgData name="Robert Krajancic" userId="S::robert@discovercoding.ca::104b76e6-bce3-428a-be71-03228f6dae82" providerId="AD" clId="Web-{D2950213-B537-2886-8AA4-9BF22045DA90}"/>
    <pc:docChg chg="modSld">
      <pc:chgData name="Robert Krajancic" userId="S::robert@discovercoding.ca::104b76e6-bce3-428a-be71-03228f6dae82" providerId="AD" clId="Web-{D2950213-B537-2886-8AA4-9BF22045DA90}" dt="2024-07-29T17:22:02.117" v="4" actId="20577"/>
      <pc:docMkLst>
        <pc:docMk/>
      </pc:docMkLst>
      <pc:sldChg chg="modSp">
        <pc:chgData name="Robert Krajancic" userId="S::robert@discovercoding.ca::104b76e6-bce3-428a-be71-03228f6dae82" providerId="AD" clId="Web-{D2950213-B537-2886-8AA4-9BF22045DA90}" dt="2024-07-29T17:22:02.117" v="4" actId="20577"/>
        <pc:sldMkLst>
          <pc:docMk/>
          <pc:sldMk cId="3926918736" sldId="344"/>
        </pc:sldMkLst>
        <pc:spChg chg="mod">
          <ac:chgData name="Robert Krajancic" userId="S::robert@discovercoding.ca::104b76e6-bce3-428a-be71-03228f6dae82" providerId="AD" clId="Web-{D2950213-B537-2886-8AA4-9BF22045DA90}" dt="2024-07-29T17:22:02.117" v="4" actId="20577"/>
          <ac:spMkLst>
            <pc:docMk/>
            <pc:sldMk cId="3926918736" sldId="344"/>
            <ac:spMk id="3" creationId="{6F79A259-9867-1212-CF72-92B4E21209E3}"/>
          </ac:spMkLst>
        </pc:spChg>
        <pc:spChg chg="mod">
          <ac:chgData name="Robert Krajancic" userId="S::robert@discovercoding.ca::104b76e6-bce3-428a-be71-03228f6dae82" providerId="AD" clId="Web-{D2950213-B537-2886-8AA4-9BF22045DA90}" dt="2024-07-29T17:22:00.898" v="2" actId="20577"/>
          <ac:spMkLst>
            <pc:docMk/>
            <pc:sldMk cId="3926918736" sldId="344"/>
            <ac:spMk id="4" creationId="{B666E331-9051-65F8-FA93-3A138775FDBC}"/>
          </ac:spMkLst>
        </pc:spChg>
      </pc:sldChg>
    </pc:docChg>
  </pc:docChgLst>
  <pc:docChgLst>
    <pc:chgData name="Jennifer Lam" userId="9af493ca-5afc-4c4a-9c8e-e8c31b8972ab" providerId="ADAL" clId="{213DFF94-C4B6-453E-97A6-F30E15B94563}"/>
    <pc:docChg chg="modSld modNotesMaster">
      <pc:chgData name="Jennifer Lam" userId="9af493ca-5afc-4c4a-9c8e-e8c31b8972ab" providerId="ADAL" clId="{213DFF94-C4B6-453E-97A6-F30E15B94563}" dt="2024-09-06T03:08:14.354" v="0"/>
      <pc:docMkLst>
        <pc:docMk/>
      </pc:docMkLst>
      <pc:sldChg chg="modNotes">
        <pc:chgData name="Jennifer Lam" userId="9af493ca-5afc-4c4a-9c8e-e8c31b8972ab" providerId="ADAL" clId="{213DFF94-C4B6-453E-97A6-F30E15B94563}" dt="2024-09-06T03:08:14.354" v="0"/>
        <pc:sldMkLst>
          <pc:docMk/>
          <pc:sldMk cId="3926918736" sldId="34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18814 11748 16383 0 0,'0'5'0'0'0,"0"6"0"0"0,0 6 0 0 0,0 5 0 0 0,0 3 0 0 0,0 3 0 0 0,0 0 0 0 0,0 1 0 0 0,4-5 0 0 0,3-1 0 0 0,3-5 0 0 0,6-6 0 0 0,5-4 0 0 0,-2 0 0 0 0,1 0 0 0 0,2-2 0 0 0,2-2 0 0 0,2-2 0 0 0,0 0 0 0 0,2-2 0 0 0,0 0 0 0 0,0 0 0 0 0,0-1 0 0 0,1 1 0 0 0,-1 0 0 0 0,0-1 0 0 0,0 1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0,0 0 0 0 0,-1 0 0 0 0,1 0 0 0 0,-4 5 0 0 0,-3 1 0 0 0,1 0 0 0 0,1-1 0 0 0,2-1 0 0 0,0-2 0 0 0,2-1 0 0 0,1-1 0 0 0,-5-19 0 0 0,-6-15 0 0 0,-6-8 0 0 0,-5 0 0 0 0,-3 1 0 0 0,-3 4 0 0 0,0 2 0 0 0,-1 4 0 0 0,-1 6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A6F2-5B4A-4BAC-85E2-C15EDDD1294C}" type="datetimeFigureOut"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B812-9950-49C4-831D-2F3A014808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CuteBot</a:t>
            </a:r>
            <a:r>
              <a:rPr lang="en-US">
                <a:cs typeface="Calibri"/>
              </a:rPr>
              <a:t> and Construction Expectations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+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ultrasonic sensor is an instrument that measures the distance to an object using ultrasonic sound waves 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Obstacle detection and avoidance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It is an alternative to technical vision (should work in the dark). Allows robots to better perceive their surroundings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Collision avoidance, People detection for counting, vehicle detection for carwash, 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BB812-9950-49C4-831D-2F3A014808AB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6" name="Graphic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16280" y="5949280"/>
            <a:ext cx="1174849" cy="76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1177DB-DFEF-4B88-A84E-7718C2ABB8B9}" type="datetimeFigureOut">
              <a:rPr lang="en-CA"/>
              <a:t>2024-10-30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8" name="Graphic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5476923" y="1106715"/>
            <a:ext cx="6715077" cy="575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9878990" y="5988050"/>
            <a:ext cx="2208155" cy="740569"/>
          </a:xfrm>
          <a:prstGeom prst="rect">
            <a:avLst/>
          </a:prstGeom>
        </p:spPr>
      </p:pic>
      <p:grpSp>
        <p:nvGrpSpPr>
          <p:cNvPr id="10" name="Group 93"/>
          <p:cNvGrpSpPr/>
          <p:nvPr userDrawn="1"/>
        </p:nvGrpSpPr>
        <p:grpSpPr bwMode="auto">
          <a:xfrm>
            <a:off x="0" y="-1"/>
            <a:ext cx="1220788" cy="6858001"/>
            <a:chOff x="-14288" y="0"/>
            <a:chExt cx="1220788" cy="685800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35000"/>
                  <a:lumOff val="65000"/>
                </a:schemeClr>
              </a:gs>
            </a:gsLst>
            <a:path path="circle"/>
          </a:gradFill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/>
            <p:cNvSpPr/>
            <p:nvPr/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49"/>
            </a:xfrm>
            <a:custGeom>
              <a:avLst/>
              <a:gdLst/>
              <a:ahLst/>
              <a:cxnLst/>
              <a:rect l="0" t="0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2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4"/>
            <p:cNvSpPr/>
            <p:nvPr/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050" y="486727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612775" y="57642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KG Corner of the Sky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 Rounded M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Rounded M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Rounded M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>
                <a:latin typeface="Aharoni"/>
                <a:cs typeface="Aharoni"/>
              </a:rPr>
              <a:t>Lesson 5: </a:t>
            </a:r>
            <a:br>
              <a:rPr lang="en-US" b="1">
                <a:latin typeface="Aharoni"/>
                <a:cs typeface="Aharoni"/>
              </a:rPr>
            </a:br>
            <a:r>
              <a:rPr lang="en-US" b="1">
                <a:latin typeface="Aharoni"/>
                <a:cs typeface="Aharoni"/>
              </a:rPr>
              <a:t>Obstacle </a:t>
            </a:r>
            <a:br>
              <a:rPr lang="en-US" b="1">
                <a:latin typeface="Aharoni"/>
                <a:cs typeface="Aharoni"/>
              </a:rPr>
            </a:br>
            <a:r>
              <a:rPr lang="en-US" b="1">
                <a:latin typeface="Aharoni"/>
                <a:cs typeface="Aharoni"/>
              </a:rPr>
              <a:t>Avoidance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haroni"/>
              <a:cs typeface="Aharon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F85D82E4-C4A2-3FA0-E7FA-3F99D061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566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75314876-3EDC-59EB-FFD0-5AAFF698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Car Following with a Fixed Distance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5742317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Using an if - else if - else block</a:t>
            </a:r>
            <a:endParaRPr lang="en-US"/>
          </a:p>
          <a:p>
            <a:r>
              <a:rPr lang="en-US"/>
              <a:t>Click the "+" on the if block to add additional "else if" conditions and outcomes</a:t>
            </a:r>
          </a:p>
          <a:p>
            <a:r>
              <a:rPr lang="en-US"/>
              <a:t>Click the "-" on the if block to remove a condition and outcome  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EEF95A28-72C6-9B77-2FAE-4175185F0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36" y="1274193"/>
            <a:ext cx="3655263" cy="5287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65148C-F84A-D920-8B4A-27E2F5C305F4}"/>
              </a:ext>
            </a:extLst>
          </p:cNvPr>
          <p:cNvSpPr txBox="1"/>
          <p:nvPr/>
        </p:nvSpPr>
        <p:spPr>
          <a:xfrm>
            <a:off x="7571879" y="2244334"/>
            <a:ext cx="154483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Condition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5E1B3-1574-727D-B8CC-DFA4640ED23E}"/>
              </a:ext>
            </a:extLst>
          </p:cNvPr>
          <p:cNvSpPr txBox="1"/>
          <p:nvPr/>
        </p:nvSpPr>
        <p:spPr>
          <a:xfrm>
            <a:off x="7715652" y="2776296"/>
            <a:ext cx="154483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Outcome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065B5-E010-9476-C68B-FE42AE779172}"/>
              </a:ext>
            </a:extLst>
          </p:cNvPr>
          <p:cNvSpPr txBox="1"/>
          <p:nvPr/>
        </p:nvSpPr>
        <p:spPr>
          <a:xfrm>
            <a:off x="8017577" y="3452032"/>
            <a:ext cx="154483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Condition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9E411-F51C-02F0-7A2F-E3A9C7BC0D77}"/>
              </a:ext>
            </a:extLst>
          </p:cNvPr>
          <p:cNvSpPr txBox="1"/>
          <p:nvPr/>
        </p:nvSpPr>
        <p:spPr>
          <a:xfrm>
            <a:off x="8017577" y="3912108"/>
            <a:ext cx="154483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Outcome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88AEF-535D-8CA4-45FE-6691A8344AC3}"/>
              </a:ext>
            </a:extLst>
          </p:cNvPr>
          <p:cNvSpPr txBox="1"/>
          <p:nvPr/>
        </p:nvSpPr>
        <p:spPr>
          <a:xfrm>
            <a:off x="7715652" y="4674107"/>
            <a:ext cx="2177434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Outcome 3</a:t>
            </a:r>
          </a:p>
          <a:p>
            <a:r>
              <a:rPr lang="en-US"/>
              <a:t>(Default if conditions 1 and 2 are not met</a:t>
            </a:r>
          </a:p>
        </p:txBody>
      </p:sp>
    </p:spTree>
    <p:extLst>
      <p:ext uri="{BB962C8B-B14F-4D97-AF65-F5344CB8AC3E}">
        <p14:creationId xmlns:p14="http://schemas.microsoft.com/office/powerpoint/2010/main" val="345663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Car Following with a Fixed Distance -- Solution 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352BE627-FF4F-FFD8-729D-80601391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5" y="1711356"/>
            <a:ext cx="6716203" cy="4628610"/>
          </a:xfrm>
          <a:prstGeom prst="rect">
            <a:avLst/>
          </a:prstGeom>
        </p:spPr>
      </p:pic>
      <p:pic>
        <p:nvPicPr>
          <p:cNvPr id="16" name="Picture 15" descr="A green rectangle with white text and a white circle&#10;&#10;Description automatically generated">
            <a:extLst>
              <a:ext uri="{FF2B5EF4-FFF2-40B4-BE49-F238E27FC236}">
                <a16:creationId xmlns:a16="http://schemas.microsoft.com/office/drawing/2014/main" id="{80BD568B-CBD0-4B23-0C50-D2FBB0422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451" y="3170747"/>
            <a:ext cx="4990381" cy="14510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844AAA-B993-9555-8251-5AA953205F62}"/>
              </a:ext>
            </a:extLst>
          </p:cNvPr>
          <p:cNvSpPr txBox="1"/>
          <p:nvPr/>
        </p:nvSpPr>
        <p:spPr>
          <a:xfrm>
            <a:off x="7404633" y="1259633"/>
            <a:ext cx="43111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RESULT: The CuteBot Shuld adjust itself to follow at a fixed distance</a:t>
            </a:r>
          </a:p>
        </p:txBody>
      </p:sp>
    </p:spTree>
    <p:extLst>
      <p:ext uri="{BB962C8B-B14F-4D97-AF65-F5344CB8AC3E}">
        <p14:creationId xmlns:p14="http://schemas.microsoft.com/office/powerpoint/2010/main" val="335051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Car Following with a Fixed Distance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10860656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Keep your hand in front of the robot to make it move backwards</a:t>
            </a:r>
          </a:p>
          <a:p>
            <a:r>
              <a:rPr lang="en-US"/>
              <a:t>Expand upon this program</a:t>
            </a:r>
          </a:p>
          <a:p>
            <a:r>
              <a:rPr lang="en-US"/>
              <a:t>Try adding different behaviours for different ultrasonic sensor reading</a:t>
            </a:r>
          </a:p>
          <a:p>
            <a:r>
              <a:rPr lang="en-US"/>
              <a:t>Examples: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Green light when going forward and orange light when going backwards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Faster wheel speed when hand is far away and slow down as hand gets closer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Etc.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03270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Challenge 1: Train of CuteBots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10860656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Create a train of CuteBots following each other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Work in groups of 3 to 4</a:t>
            </a:r>
          </a:p>
          <a:p>
            <a:r>
              <a:rPr lang="en-US">
                <a:ea typeface="+mn-lt"/>
                <a:cs typeface="+mn-lt"/>
              </a:rPr>
              <a:t> Have a happy face when they join a train (using Micro:Bit display)</a:t>
            </a:r>
            <a:endParaRPr lang="en-US"/>
          </a:p>
          <a:p>
            <a:r>
              <a:rPr lang="en-US"/>
              <a:t>Have a sad face when there is no one to follow</a:t>
            </a:r>
          </a:p>
          <a:p>
            <a:r>
              <a:rPr lang="en-US"/>
              <a:t>What should happen if the CuteBot in front of you stops?</a:t>
            </a:r>
          </a:p>
          <a:p>
            <a:r>
              <a:rPr lang="en-US"/>
              <a:t>What should happen if the CuteBot in front of you speeds up?</a:t>
            </a:r>
          </a:p>
          <a:p>
            <a:r>
              <a:rPr lang="en-US"/>
              <a:t>What should happen if the CuteBot in front of you reverses?</a:t>
            </a:r>
          </a:p>
          <a:p>
            <a:r>
              <a:rPr lang="en-US"/>
              <a:t>Have the front of the train randomly speed up, slow down, and stop and program the rest of the robots to respond appropriately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43878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Challenge 2: Rainbow Lights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10860656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Have the CuteBot change the colors of its LED lights as it gets closer to an obstacle (or as you move your hand closer to the robot)</a:t>
            </a:r>
          </a:p>
          <a:p>
            <a:r>
              <a:rPr lang="en-US"/>
              <a:t>Must use at least 6 different colors</a:t>
            </a:r>
          </a:p>
          <a:p>
            <a:r>
              <a:rPr lang="en-US"/>
              <a:t>Quickly alternate colors to create a fun affect</a:t>
            </a:r>
          </a:p>
          <a:p>
            <a:r>
              <a:rPr lang="en-US"/>
              <a:t>Use different colors for different sonar ranges, so that you are able to show all the colors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54928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SHOWCASE!!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10860656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Show off your projects to the rest of class!</a:t>
            </a:r>
          </a:p>
          <a:p>
            <a:r>
              <a:rPr lang="en-US"/>
              <a:t>You may share your group's Train of Cutebots OR your Rainbow Lights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1973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Q&amp;A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10860656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are ultrasonic sensors?</a:t>
            </a:r>
          </a:p>
          <a:p>
            <a:r>
              <a:rPr lang="en-US" dirty="0"/>
              <a:t>How can we use them with our </a:t>
            </a:r>
            <a:r>
              <a:rPr lang="en-US" dirty="0" err="1"/>
              <a:t>CuteBots</a:t>
            </a:r>
            <a:r>
              <a:rPr lang="en-US" dirty="0"/>
              <a:t>?</a:t>
            </a:r>
          </a:p>
          <a:p>
            <a:r>
              <a:rPr lang="en-US" dirty="0"/>
              <a:t>How can they be used more generally in robotics?</a:t>
            </a:r>
          </a:p>
          <a:p>
            <a:r>
              <a:rPr lang="en-US" dirty="0"/>
              <a:t>What are some real world examples of ultrasonic sensors?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3931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262-0FA4-77B7-954A-87D32C51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38931"/>
          </a:xfrm>
        </p:spPr>
        <p:txBody>
          <a:bodyPr/>
          <a:lstStyle/>
          <a:p>
            <a:r>
              <a:rPr lang="en-US" b="1" err="1"/>
              <a:t>CuteBot</a:t>
            </a:r>
            <a:r>
              <a:rPr lang="en-US" b="1" dirty="0"/>
              <a:t>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259-9867-1212-CF72-92B4E2120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768"/>
            <a:ext cx="6044241" cy="4049414"/>
          </a:xfr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Only run bots on designated mats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Limit speed to &lt; 75% (unless otherwise specified)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Unplug batteries when not in use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Do not drop the </a:t>
            </a:r>
            <a:r>
              <a:rPr lang="en-CA" sz="3200">
                <a:latin typeface="Arial"/>
              </a:rPr>
              <a:t>CuteBots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endParaRPr lang="en-CA" sz="3200" dirty="0">
              <a:latin typeface="Arial"/>
            </a:endParaRPr>
          </a:p>
          <a:p>
            <a:pPr>
              <a:buAutoNum type="arabicPeriod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E331-9051-65F8-FA93-3A138775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993" y="2261614"/>
            <a:ext cx="4491487" cy="2338508"/>
          </a:xfrm>
          <a:ln w="28575">
            <a:solidFill>
              <a:srgbClr val="92D050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3 burpees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Sing "I'm a Little Teapot" song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10 jumping jacks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A46E2-6B33-2373-AB71-C975862652AE}"/>
              </a:ext>
            </a:extLst>
          </p:cNvPr>
          <p:cNvSpPr txBox="1">
            <a:spLocks/>
          </p:cNvSpPr>
          <p:nvPr/>
        </p:nvSpPr>
        <p:spPr bwMode="auto">
          <a:xfrm>
            <a:off x="7382974" y="528623"/>
            <a:ext cx="4031412" cy="133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KG Corner of the Sky"/>
                <a:ea typeface="+mj-ea"/>
                <a:cs typeface="+mj-cs"/>
              </a:defRPr>
            </a:lvl1pPr>
          </a:lstStyle>
          <a:p>
            <a:r>
              <a:rPr lang="en-US"/>
              <a:t>If you break any of these rules, you can choose: </a:t>
            </a:r>
          </a:p>
        </p:txBody>
      </p:sp>
    </p:spTree>
    <p:extLst>
      <p:ext uri="{BB962C8B-B14F-4D97-AF65-F5344CB8AC3E}">
        <p14:creationId xmlns:p14="http://schemas.microsoft.com/office/powerpoint/2010/main" val="392691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What is Obstacle Avoidance?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Obstacle avoidance is a subsection in the study of robotics</a:t>
            </a:r>
          </a:p>
          <a:p>
            <a:r>
              <a:rPr lang="en-US">
                <a:ea typeface="+mn-lt"/>
                <a:cs typeface="+mn-lt"/>
              </a:rPr>
              <a:t> Deals with </a:t>
            </a:r>
            <a:r>
              <a:rPr lang="en-US" b="1">
                <a:ea typeface="+mn-lt"/>
                <a:cs typeface="+mn-lt"/>
              </a:rPr>
              <a:t>autonomous </a:t>
            </a:r>
            <a:r>
              <a:rPr lang="en-US">
                <a:ea typeface="+mn-lt"/>
                <a:cs typeface="+mn-lt"/>
              </a:rPr>
              <a:t>navigation and control systems</a:t>
            </a:r>
          </a:p>
          <a:p>
            <a:r>
              <a:rPr lang="en-US">
                <a:ea typeface="+mn-lt"/>
                <a:cs typeface="+mn-lt"/>
              </a:rPr>
              <a:t>Allows a robot to detect and avoid obstacles in its path to reach a predefined destination</a:t>
            </a:r>
          </a:p>
          <a:p>
            <a:r>
              <a:rPr lang="en-US"/>
              <a:t>Used in self-driving cars, space exploration, etc.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Can you think of any other examples? </a:t>
            </a:r>
            <a:endParaRPr lang="en-US"/>
          </a:p>
          <a:p>
            <a:r>
              <a:rPr lang="en-US"/>
              <a:t>How to detect obstacles? Using sensors!!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Can also use path-finding algorithms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64315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Ultrasonic Sensors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984"/>
            <a:ext cx="6173638" cy="44519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Ultrasonic is defined as "of or involving sound waves with a frequency above the upper limit of human hearing"</a:t>
            </a:r>
          </a:p>
          <a:p>
            <a:r>
              <a:rPr lang="en-US" dirty="0">
                <a:ea typeface="+mn-lt"/>
                <a:cs typeface="+mn-lt"/>
              </a:rPr>
              <a:t>An ultrasonic sensor is an instrument that </a:t>
            </a:r>
            <a:r>
              <a:rPr lang="en-US" b="1" dirty="0">
                <a:ea typeface="+mn-lt"/>
                <a:cs typeface="+mn-lt"/>
              </a:rPr>
              <a:t>measures the distance to an object</a:t>
            </a:r>
            <a:r>
              <a:rPr lang="en-US" dirty="0">
                <a:ea typeface="+mn-lt"/>
                <a:cs typeface="+mn-lt"/>
              </a:rPr>
              <a:t> using ultrasonic sound waves</a:t>
            </a:r>
          </a:p>
          <a:p>
            <a:r>
              <a:rPr lang="en-US" dirty="0">
                <a:ea typeface="+mn-lt"/>
                <a:cs typeface="+mn-lt"/>
              </a:rPr>
              <a:t>Look like the "eyes" of the </a:t>
            </a:r>
            <a:r>
              <a:rPr lang="en-US" dirty="0" err="1">
                <a:ea typeface="+mn-lt"/>
                <a:cs typeface="+mn-lt"/>
              </a:rPr>
              <a:t>CuteBot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Check if </a:t>
            </a:r>
            <a:r>
              <a:rPr lang="en-US" dirty="0" err="1">
                <a:ea typeface="+mn-lt"/>
                <a:cs typeface="+mn-lt"/>
              </a:rPr>
              <a:t>ultrasensor</a:t>
            </a:r>
            <a:r>
              <a:rPr lang="en-US" dirty="0">
                <a:ea typeface="+mn-lt"/>
                <a:cs typeface="+mn-lt"/>
              </a:rPr>
              <a:t> is in the correct port (</a:t>
            </a:r>
            <a:r>
              <a:rPr lang="en-US" b="1" dirty="0">
                <a:ea typeface="+mn-lt"/>
                <a:cs typeface="+mn-lt"/>
              </a:rPr>
              <a:t>Sonar Port/SR04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>
                <a:ea typeface="+mn-lt"/>
                <a:cs typeface="+mn-lt"/>
              </a:rPr>
              <a:t>In </a:t>
            </a:r>
            <a:r>
              <a:rPr lang="en-US" dirty="0" err="1">
                <a:ea typeface="+mn-lt"/>
                <a:cs typeface="+mn-lt"/>
              </a:rPr>
              <a:t>makecode</a:t>
            </a:r>
            <a:r>
              <a:rPr lang="en-US" dirty="0">
                <a:ea typeface="+mn-lt"/>
                <a:cs typeface="+mn-lt"/>
              </a:rPr>
              <a:t>, use this green block --&gt;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small electronic device with wheels and lights&#10;&#10;Description automatically generated">
            <a:extLst>
              <a:ext uri="{FF2B5EF4-FFF2-40B4-BE49-F238E27FC236}">
                <a16:creationId xmlns:a16="http://schemas.microsoft.com/office/drawing/2014/main" id="{AC66201C-43CA-ECEE-ECD1-A28828FB0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39" t="14370" r="3333" b="19329"/>
          <a:stretch/>
        </p:blipFill>
        <p:spPr>
          <a:xfrm>
            <a:off x="9071660" y="97851"/>
            <a:ext cx="2917222" cy="2177612"/>
          </a:xfrm>
          <a:prstGeom prst="rect">
            <a:avLst/>
          </a:pr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8E924FF-F2AA-C1E5-96D0-55B7D0E22A0D}"/>
              </a:ext>
            </a:extLst>
          </p:cNvPr>
          <p:cNvSpPr/>
          <p:nvPr/>
        </p:nvSpPr>
        <p:spPr>
          <a:xfrm rot="1320000">
            <a:off x="8789226" y="1007203"/>
            <a:ext cx="1550588" cy="1097603"/>
          </a:xfrm>
          <a:prstGeom prst="ellipse">
            <a:avLst/>
          </a:pr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2573546"/>
                      <a:gd name="connsiteY0" fmla="*/ 841075 h 1682150"/>
                      <a:gd name="connsiteX1" fmla="*/ 1286773 w 2573546"/>
                      <a:gd name="connsiteY1" fmla="*/ 0 h 1682150"/>
                      <a:gd name="connsiteX2" fmla="*/ 2573546 w 2573546"/>
                      <a:gd name="connsiteY2" fmla="*/ 841075 h 1682150"/>
                      <a:gd name="connsiteX3" fmla="*/ 1286773 w 2573546"/>
                      <a:gd name="connsiteY3" fmla="*/ 1682150 h 1682150"/>
                      <a:gd name="connsiteX4" fmla="*/ 0 w 2573546"/>
                      <a:gd name="connsiteY4" fmla="*/ 841075 h 168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3546" h="1682150" fill="none" extrusionOk="0">
                        <a:moveTo>
                          <a:pt x="0" y="841075"/>
                        </a:moveTo>
                        <a:cubicBezTo>
                          <a:pt x="-27608" y="341078"/>
                          <a:pt x="537999" y="-34133"/>
                          <a:pt x="1286773" y="0"/>
                        </a:cubicBezTo>
                        <a:cubicBezTo>
                          <a:pt x="2034975" y="-42827"/>
                          <a:pt x="2617090" y="424696"/>
                          <a:pt x="2573546" y="841075"/>
                        </a:cubicBezTo>
                        <a:cubicBezTo>
                          <a:pt x="2533483" y="1322229"/>
                          <a:pt x="2026094" y="1625002"/>
                          <a:pt x="1286773" y="1682150"/>
                        </a:cubicBezTo>
                        <a:cubicBezTo>
                          <a:pt x="664610" y="1689928"/>
                          <a:pt x="-1302" y="1314534"/>
                          <a:pt x="0" y="841075"/>
                        </a:cubicBezTo>
                        <a:close/>
                      </a:path>
                      <a:path w="2573546" h="1682150" stroke="0" extrusionOk="0">
                        <a:moveTo>
                          <a:pt x="0" y="841075"/>
                        </a:moveTo>
                        <a:cubicBezTo>
                          <a:pt x="-28130" y="288259"/>
                          <a:pt x="562362" y="1184"/>
                          <a:pt x="1286773" y="0"/>
                        </a:cubicBezTo>
                        <a:cubicBezTo>
                          <a:pt x="1978356" y="26583"/>
                          <a:pt x="2517808" y="317975"/>
                          <a:pt x="2573546" y="841075"/>
                        </a:cubicBezTo>
                        <a:cubicBezTo>
                          <a:pt x="2621035" y="1385865"/>
                          <a:pt x="2097769" y="1709191"/>
                          <a:pt x="1286773" y="1682150"/>
                        </a:cubicBezTo>
                        <a:cubicBezTo>
                          <a:pt x="523770" y="1718477"/>
                          <a:pt x="-39808" y="1269768"/>
                          <a:pt x="0" y="8410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28308AA1-A805-95A2-08A1-6BC5E0403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545" y="5050407"/>
            <a:ext cx="3958984" cy="883489"/>
          </a:xfrm>
          <a:prstGeom prst="rect">
            <a:avLst/>
          </a:prstGeom>
        </p:spPr>
      </p:pic>
      <p:pic>
        <p:nvPicPr>
          <p:cNvPr id="8" name="Picture 7" descr="Elecfreaks Smart Cutebot Pro, Programming Robot Car For micro:bit -  PiShop.ca">
            <a:extLst>
              <a:ext uri="{FF2B5EF4-FFF2-40B4-BE49-F238E27FC236}">
                <a16:creationId xmlns:a16="http://schemas.microsoft.com/office/drawing/2014/main" id="{329DEEA2-2910-30CB-6646-832967762D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01" t="22901" r="-761" b="22137"/>
          <a:stretch/>
        </p:blipFill>
        <p:spPr>
          <a:xfrm>
            <a:off x="7480976" y="2585705"/>
            <a:ext cx="4256787" cy="23323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8346F2-0BA2-51D3-BAF7-B38016EFC909}"/>
                  </a:ext>
                </a:extLst>
              </p14:cNvPr>
              <p14:cNvContentPartPr/>
              <p14:nvPr/>
            </p14:nvContentPartPr>
            <p14:xfrm>
              <a:off x="27601291" y="12784709"/>
              <a:ext cx="575320" cy="11107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8346F2-0BA2-51D3-BAF7-B38016EFC9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3650" y="12766677"/>
                <a:ext cx="610962" cy="1467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49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ea typeface="+mj-lt"/>
                <a:cs typeface="Aharoni"/>
              </a:rPr>
              <a:t>Autonomous Obstacle Avoidance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8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Code the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>
                <a:ea typeface="+mn-lt"/>
                <a:cs typeface="+mn-lt"/>
              </a:rPr>
              <a:t> to avoid the obstacles automatically to move forward</a:t>
            </a:r>
          </a:p>
          <a:p>
            <a:r>
              <a:rPr lang="en-US"/>
              <a:t>It should go straight until an obstacle is detected.</a:t>
            </a:r>
          </a:p>
          <a:p>
            <a:r>
              <a:rPr lang="en-US"/>
              <a:t>What should go under out On Start block?</a:t>
            </a:r>
          </a:p>
          <a:p>
            <a:r>
              <a:rPr lang="en-US"/>
              <a:t>How do we use the ultrasonic sensors in our code?</a:t>
            </a:r>
          </a:p>
          <a:p>
            <a:r>
              <a:rPr lang="en-US"/>
              <a:t>We will create a </a:t>
            </a:r>
            <a:r>
              <a:rPr lang="en-US" b="1"/>
              <a:t>variable </a:t>
            </a:r>
            <a:r>
              <a:rPr lang="en-US"/>
              <a:t>called Sonar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Variables --&gt; Make a variable --&gt; give variable a name (Sonar)</a:t>
            </a:r>
          </a:p>
          <a:p>
            <a:r>
              <a:rPr lang="en-US"/>
              <a:t>Use a set variable block to set the value stored in "Sonar"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red box with white text&#10;&#10;Description automatically generated">
            <a:extLst>
              <a:ext uri="{FF2B5EF4-FFF2-40B4-BE49-F238E27FC236}">
                <a16:creationId xmlns:a16="http://schemas.microsoft.com/office/drawing/2014/main" id="{B1FFF569-37B2-371C-829E-C2BD2A8E6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20" y="5596927"/>
            <a:ext cx="4047046" cy="11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Autonomous Obstacle Avoidance</a:t>
            </a:r>
            <a:endParaRPr lang="en-US" dirty="0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10860656" cy="44663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We need to save the detected Cm value into our Sonar variable</a:t>
            </a:r>
          </a:p>
          <a:p>
            <a:endParaRPr lang="en-US"/>
          </a:p>
          <a:p>
            <a:endParaRPr lang="en-US"/>
          </a:p>
          <a:p>
            <a:r>
              <a:rPr lang="en-US" dirty="0"/>
              <a:t>If an obstacle is near the front of the </a:t>
            </a:r>
            <a:r>
              <a:rPr lang="en-US" dirty="0" err="1"/>
              <a:t>CuteBot</a:t>
            </a:r>
            <a:r>
              <a:rPr lang="en-US" dirty="0"/>
              <a:t>, the </a:t>
            </a:r>
            <a:r>
              <a:rPr lang="en-US" dirty="0" err="1"/>
              <a:t>CuteBot</a:t>
            </a:r>
            <a:r>
              <a:rPr lang="en-US" dirty="0"/>
              <a:t> should begin turning</a:t>
            </a:r>
          </a:p>
          <a:p>
            <a:r>
              <a:rPr lang="en-US" dirty="0"/>
              <a:t>How close should the obstacle be for the </a:t>
            </a:r>
            <a:r>
              <a:rPr lang="en-US" dirty="0" err="1"/>
              <a:t>CuteBot</a:t>
            </a:r>
            <a:r>
              <a:rPr lang="en-US" dirty="0"/>
              <a:t> to start turning?</a:t>
            </a:r>
          </a:p>
          <a:p>
            <a:r>
              <a:rPr lang="en-US" dirty="0"/>
              <a:t>Pick an appropriate range (Ex: 2cm to 20cm)</a:t>
            </a:r>
          </a:p>
          <a:p>
            <a:r>
              <a:rPr lang="en-US" dirty="0"/>
              <a:t>If the value of sonar is within this range, then the robot should course-correct</a:t>
            </a:r>
          </a:p>
          <a:p>
            <a:r>
              <a:rPr lang="en-US" dirty="0"/>
              <a:t>Else, the robot should continue moving forward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green and red rectangle with white text&#10;&#10;Description automatically generated">
            <a:extLst>
              <a:ext uri="{FF2B5EF4-FFF2-40B4-BE49-F238E27FC236}">
                <a16:creationId xmlns:a16="http://schemas.microsoft.com/office/drawing/2014/main" id="{979DDFB7-9ED6-9969-9CC2-A52D2E69D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90" y="2256437"/>
            <a:ext cx="5819775" cy="8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Autonomous Obstacle Avoidance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336796"/>
            <a:ext cx="10860656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493144" y="5808154"/>
            <a:ext cx="9509184" cy="929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ptos"/>
                <a:cs typeface="Aharoni"/>
              </a:rPr>
              <a:t>How often should we update our "sonar" variable and check this if-else statement?</a:t>
            </a:r>
          </a:p>
        </p:txBody>
      </p:sp>
      <p:pic>
        <p:nvPicPr>
          <p:cNvPr id="4" name="Picture 3" descr="A screenshot of a game&#10;&#10;Description automatically generated">
            <a:extLst>
              <a:ext uri="{FF2B5EF4-FFF2-40B4-BE49-F238E27FC236}">
                <a16:creationId xmlns:a16="http://schemas.microsoft.com/office/drawing/2014/main" id="{C0A8692B-06B8-671E-F9D2-EE89DBE4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5" y="1289829"/>
            <a:ext cx="9640737" cy="4292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61D6F7-9FDF-710D-82A5-3D9E7E71969D}"/>
              </a:ext>
            </a:extLst>
          </p:cNvPr>
          <p:cNvSpPr/>
          <p:nvPr/>
        </p:nvSpPr>
        <p:spPr>
          <a:xfrm>
            <a:off x="980216" y="2335522"/>
            <a:ext cx="9028980" cy="1250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PiPi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31D52-289C-5B19-D5C2-4F381897ACD1}"/>
              </a:ext>
            </a:extLst>
          </p:cNvPr>
          <p:cNvSpPr txBox="1"/>
          <p:nvPr/>
        </p:nvSpPr>
        <p:spPr>
          <a:xfrm>
            <a:off x="987245" y="2611248"/>
            <a:ext cx="88906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Turn so that the CuteBot is facing a new direction</a:t>
            </a:r>
          </a:p>
        </p:txBody>
      </p:sp>
    </p:spTree>
    <p:extLst>
      <p:ext uri="{BB962C8B-B14F-4D97-AF65-F5344CB8AC3E}">
        <p14:creationId xmlns:p14="http://schemas.microsoft.com/office/powerpoint/2010/main" val="426638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ea typeface="+mj-lt"/>
                <a:cs typeface="Aharoni"/>
              </a:rPr>
              <a:t>Autonomous Obstacle Avoidance – Solution 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13" name="Content Placeholder 1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0B2623E-62E3-50C3-AF28-642EA6B27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5788" y="1726526"/>
            <a:ext cx="7846802" cy="4793950"/>
          </a:xfrm>
        </p:spPr>
      </p:pic>
      <p:pic>
        <p:nvPicPr>
          <p:cNvPr id="14" name="Picture 13" descr="A blue and green rectangular boxes with white text&#10;&#10;Description automatically generated">
            <a:extLst>
              <a:ext uri="{FF2B5EF4-FFF2-40B4-BE49-F238E27FC236}">
                <a16:creationId xmlns:a16="http://schemas.microsoft.com/office/drawing/2014/main" id="{87404A81-9D3F-0448-7814-ED5D03561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88" y="1702551"/>
            <a:ext cx="3225920" cy="1713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DFE2FA-4175-EA7A-F98B-772C6B2E51E5}"/>
              </a:ext>
            </a:extLst>
          </p:cNvPr>
          <p:cNvSpPr txBox="1"/>
          <p:nvPr/>
        </p:nvSpPr>
        <p:spPr>
          <a:xfrm>
            <a:off x="8636000" y="3539066"/>
            <a:ext cx="30480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REMIX: Tinker with the numbers and observe the affect</a:t>
            </a:r>
          </a:p>
        </p:txBody>
      </p:sp>
    </p:spTree>
    <p:extLst>
      <p:ext uri="{BB962C8B-B14F-4D97-AF65-F5344CB8AC3E}">
        <p14:creationId xmlns:p14="http://schemas.microsoft.com/office/powerpoint/2010/main" val="69186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Car Following with a Fixed Distance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1710607"/>
            <a:ext cx="10860656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Program the CuteBot to move with a</a:t>
            </a:r>
            <a:r>
              <a:rPr lang="en-US" b="1">
                <a:ea typeface="+mn-lt"/>
                <a:cs typeface="+mn-lt"/>
              </a:rPr>
              <a:t> fixed distance between the car and your hands</a:t>
            </a:r>
            <a:endParaRPr lang="en-US" b="1"/>
          </a:p>
          <a:p>
            <a:r>
              <a:rPr lang="en-US"/>
              <a:t>Set the Sonar variable in the forever block as in the previous exercise</a:t>
            </a:r>
          </a:p>
          <a:p>
            <a:r>
              <a:rPr lang="en-US">
                <a:ea typeface="+mn-lt"/>
                <a:cs typeface="+mn-lt"/>
              </a:rPr>
              <a:t>If the detected value is 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between 5 and 10</a:t>
            </a:r>
            <a:r>
              <a:rPr lang="en-US">
                <a:ea typeface="+mn-lt"/>
                <a:cs typeface="+mn-lt"/>
              </a:rPr>
              <a:t> , the 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car </a:t>
            </a:r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stops moving</a:t>
            </a:r>
            <a:endParaRPr lang="en-US" b="1">
              <a:solidFill>
                <a:srgbClr val="000000"/>
              </a:solidFill>
            </a:endParaRPr>
          </a:p>
          <a:p>
            <a:r>
              <a:rPr lang="en-US">
                <a:ea typeface="+mn-lt"/>
                <a:cs typeface="+mn-lt"/>
              </a:rPr>
              <a:t>If the detected value is below 5, the car </a:t>
            </a:r>
            <a:r>
              <a:rPr lang="en-US" b="1">
                <a:ea typeface="+mn-lt"/>
                <a:cs typeface="+mn-lt"/>
              </a:rPr>
              <a:t>reverses </a:t>
            </a:r>
            <a:r>
              <a:rPr lang="en-US">
                <a:ea typeface="+mn-lt"/>
                <a:cs typeface="+mn-lt"/>
              </a:rPr>
              <a:t>because of the short distance with the hands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If not any, the car </a:t>
            </a:r>
            <a:r>
              <a:rPr lang="en-US" b="1">
                <a:ea typeface="+mn-lt"/>
                <a:cs typeface="+mn-lt"/>
              </a:rPr>
              <a:t>moves forward to catch up</a:t>
            </a:r>
            <a:r>
              <a:rPr lang="en-US">
                <a:ea typeface="+mn-lt"/>
                <a:cs typeface="+mn-lt"/>
              </a:rPr>
              <a:t> with the hands because of the far distance with the hands and then stay still </a:t>
            </a:r>
            <a:endParaRPr lang="en-US"/>
          </a:p>
          <a:p>
            <a:r>
              <a:rPr lang="en-US"/>
              <a:t>Tip: use lower wheel speeds to make testing easier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94385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 - Updated Presentation Template" id="{317564B8-7678-49AD-9960-295DA137B1EC}" vid="{619AD8B9-5C64-4489-A6F2-1BF0D9B82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93896A41C66418A4DAE7FD2B61888" ma:contentTypeVersion="18" ma:contentTypeDescription="Create a new document." ma:contentTypeScope="" ma:versionID="0aa3d810216d9d42dfbb112f282c3ba3">
  <xsd:schema xmlns:xsd="http://www.w3.org/2001/XMLSchema" xmlns:xs="http://www.w3.org/2001/XMLSchema" xmlns:p="http://schemas.microsoft.com/office/2006/metadata/properties" xmlns:ns2="989ff71b-491f-4357-8dc5-6b15ed9d6290" xmlns:ns3="e3a95160-2cc2-4f6e-9f67-25cd799fb4fe" targetNamespace="http://schemas.microsoft.com/office/2006/metadata/properties" ma:root="true" ma:fieldsID="09c0dc8ba7dc3501fc593b361aa6f079" ns2:_="" ns3:_="">
    <xsd:import namespace="989ff71b-491f-4357-8dc5-6b15ed9d6290"/>
    <xsd:import namespace="e3a95160-2cc2-4f6e-9f67-25cd799fb4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71b-491f-4357-8dc5-6b15ed9d6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81f18-ddaa-4d6c-a78e-b385befb645f}" ma:internalName="TaxCatchAll" ma:showField="CatchAllData" ma:web="989ff71b-491f-4357-8dc5-6b15ed9d6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5160-2cc2-4f6e-9f67-25cd799fb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b42d2a-1a64-4969-8c02-f516e148a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5160-2cc2-4f6e-9f67-25cd799fb4fe">
      <Terms xmlns="http://schemas.microsoft.com/office/infopath/2007/PartnerControls"/>
    </lcf76f155ced4ddcb4097134ff3c332f>
    <TaxCatchAll xmlns="989ff71b-491f-4357-8dc5-6b15ed9d6290" xsi:nil="true"/>
  </documentManagement>
</p:properties>
</file>

<file path=customXml/itemProps1.xml><?xml version="1.0" encoding="utf-8"?>
<ds:datastoreItem xmlns:ds="http://schemas.openxmlformats.org/officeDocument/2006/customXml" ds:itemID="{F4690D0E-D653-4719-930F-313114D23F64}">
  <ds:schemaRefs>
    <ds:schemaRef ds:uri="989ff71b-491f-4357-8dc5-6b15ed9d6290"/>
    <ds:schemaRef ds:uri="e3a95160-2cc2-4f6e-9f67-25cd799fb4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64D8EC-082B-4FCA-8DD0-826965F9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653DF-173E-47EF-BF8F-9B7F81662BD9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e3a95160-2cc2-4f6e-9f67-25cd799fb4f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989ff71b-491f-4357-8dc5-6b15ed9d629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- Teaching Presentation Template</Template>
  <TotalTime>0</TotalTime>
  <Words>946</Words>
  <Application>Microsoft Office PowerPoint</Application>
  <PresentationFormat>Widescreen</PresentationFormat>
  <Paragraphs>127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Lesson 5:  Obstacle  Avoidance</vt:lpstr>
      <vt:lpstr>CuteBot Rules:</vt:lpstr>
      <vt:lpstr>What is Obstacle Avoidance?</vt:lpstr>
      <vt:lpstr>Ultrasonic Sensors</vt:lpstr>
      <vt:lpstr>Autonomous Obstacle Avoidance</vt:lpstr>
      <vt:lpstr>Autonomous Obstacle Avoidance</vt:lpstr>
      <vt:lpstr>Autonomous Obstacle Avoidance</vt:lpstr>
      <vt:lpstr>Autonomous Obstacle Avoidance – Solution </vt:lpstr>
      <vt:lpstr>Car Following with a Fixed Distance</vt:lpstr>
      <vt:lpstr>Car Following with a Fixed Distance</vt:lpstr>
      <vt:lpstr>Car Following with a Fixed Distance -- Solution </vt:lpstr>
      <vt:lpstr>Car Following with a Fixed Distance</vt:lpstr>
      <vt:lpstr>Challenge 1: Train of CuteBots</vt:lpstr>
      <vt:lpstr>Challenge 2: Rainbow Lights</vt:lpstr>
      <vt:lpstr>SHOWCASE!!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Lam</dc:creator>
  <cp:lastModifiedBy>Jennifer Lam</cp:lastModifiedBy>
  <cp:revision>46</cp:revision>
  <dcterms:created xsi:type="dcterms:W3CDTF">2024-07-09T16:27:57Z</dcterms:created>
  <dcterms:modified xsi:type="dcterms:W3CDTF">2024-10-30T19:29:45Z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0x010100CB193896A41C66418A4DAE7FD2B61888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