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5"/>
  </p:notesMasterIdLst>
  <p:sldIdLst>
    <p:sldId id="256" r:id="rId6"/>
    <p:sldId id="257" r:id="rId7"/>
    <p:sldId id="344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55C3E-152B-40FD-8272-D8BFF688EFCE}" v="1" dt="2024-09-06T03:07:5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rajancic" userId="S::robert@discovercoding.ca::104b76e6-bce3-428a-be71-03228f6dae82" providerId="AD" clId="Web-{2C3D5F4F-3A0C-8528-1A8B-340C19B2F9E2}"/>
    <pc:docChg chg="modSld">
      <pc:chgData name="Robert Krajancic" userId="S::robert@discovercoding.ca::104b76e6-bce3-428a-be71-03228f6dae82" providerId="AD" clId="Web-{2C3D5F4F-3A0C-8528-1A8B-340C19B2F9E2}" dt="2024-08-02T17:12:18.777" v="0" actId="20577"/>
      <pc:docMkLst>
        <pc:docMk/>
      </pc:docMkLst>
      <pc:sldChg chg="modSp">
        <pc:chgData name="Robert Krajancic" userId="S::robert@discovercoding.ca::104b76e6-bce3-428a-be71-03228f6dae82" providerId="AD" clId="Web-{2C3D5F4F-3A0C-8528-1A8B-340C19B2F9E2}" dt="2024-08-02T17:12:18.777" v="0" actId="20577"/>
        <pc:sldMkLst>
          <pc:docMk/>
          <pc:sldMk cId="328297050" sldId="258"/>
        </pc:sldMkLst>
        <pc:spChg chg="mod">
          <ac:chgData name="Robert Krajancic" userId="S::robert@discovercoding.ca::104b76e6-bce3-428a-be71-03228f6dae82" providerId="AD" clId="Web-{2C3D5F4F-3A0C-8528-1A8B-340C19B2F9E2}" dt="2024-08-02T17:12:18.777" v="0" actId="20577"/>
          <ac:spMkLst>
            <pc:docMk/>
            <pc:sldMk cId="328297050" sldId="258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153DE161-4BE4-1129-6A96-9EC18A1E184D}"/>
    <pc:docChg chg="modSld">
      <pc:chgData name="Robert Krajancic" userId="S::robert@discovercoding.ca::104b76e6-bce3-428a-be71-03228f6dae82" providerId="AD" clId="Web-{153DE161-4BE4-1129-6A96-9EC18A1E184D}" dt="2024-07-29T17:21:46.051" v="4" actId="20577"/>
      <pc:docMkLst>
        <pc:docMk/>
      </pc:docMkLst>
      <pc:sldChg chg="modSp">
        <pc:chgData name="Robert Krajancic" userId="S::robert@discovercoding.ca::104b76e6-bce3-428a-be71-03228f6dae82" providerId="AD" clId="Web-{153DE161-4BE4-1129-6A96-9EC18A1E184D}" dt="2024-07-29T17:21:46.051" v="4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153DE161-4BE4-1129-6A96-9EC18A1E184D}" dt="2024-07-29T17:21:46.051" v="4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153DE161-4BE4-1129-6A96-9EC18A1E184D}" dt="2024-07-29T17:21:44.317" v="2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  <pc:docChgLst>
    <pc:chgData name="Robert Krajancic" userId="S::robert@discovercoding.ca::104b76e6-bce3-428a-be71-03228f6dae82" providerId="AD" clId="Web-{21C1B93D-D40C-1290-E258-F58CEA9A97B8}"/>
    <pc:docChg chg="addSld addMainMaster">
      <pc:chgData name="Robert Krajancic" userId="S::robert@discovercoding.ca::104b76e6-bce3-428a-be71-03228f6dae82" providerId="AD" clId="Web-{21C1B93D-D40C-1290-E258-F58CEA9A97B8}" dt="2024-07-29T17:12:30.876" v="0"/>
      <pc:docMkLst>
        <pc:docMk/>
      </pc:docMkLst>
      <pc:sldChg chg="add">
        <pc:chgData name="Robert Krajancic" userId="S::robert@discovercoding.ca::104b76e6-bce3-428a-be71-03228f6dae82" providerId="AD" clId="Web-{21C1B93D-D40C-1290-E258-F58CEA9A97B8}" dt="2024-07-29T17:12:30.876" v="0"/>
        <pc:sldMkLst>
          <pc:docMk/>
          <pc:sldMk cId="3926918736" sldId="344"/>
        </pc:sldMkLst>
      </pc:sldChg>
      <pc:sldMasterChg chg="add addSldLayout">
        <pc:chgData name="Robert Krajancic" userId="S::robert@discovercoding.ca::104b76e6-bce3-428a-be71-03228f6dae82" providerId="AD" clId="Web-{21C1B93D-D40C-1290-E258-F58CEA9A97B8}" dt="2024-07-29T17:12:30.876" v="0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21C1B93D-D40C-1290-E258-F58CEA9A97B8}" dt="2024-07-29T17:12:30.876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  <pc:docChgLst>
    <pc:chgData name="Fardil Iqbal" userId="S::fardil@discovercoding.ca::fb37f888-8619-47b9-8c90-4418dd1fe7de" providerId="AD" clId="Web-{E5CA7D76-FD24-B07B-B695-F330CD6C09C1}"/>
    <pc:docChg chg="addSld modSld">
      <pc:chgData name="Fardil Iqbal" userId="S::fardil@discovercoding.ca::fb37f888-8619-47b9-8c90-4418dd1fe7de" providerId="AD" clId="Web-{E5CA7D76-FD24-B07B-B695-F330CD6C09C1}" dt="2024-07-12T16:47:03.507" v="237" actId="20577"/>
      <pc:docMkLst>
        <pc:docMk/>
      </pc:docMkLst>
      <pc:sldChg chg="modSp">
        <pc:chgData name="Fardil Iqbal" userId="S::fardil@discovercoding.ca::fb37f888-8619-47b9-8c90-4418dd1fe7de" providerId="AD" clId="Web-{E5CA7D76-FD24-B07B-B695-F330CD6C09C1}" dt="2024-07-12T16:34:27.932" v="17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E5CA7D76-FD24-B07B-B695-F330CD6C09C1}" dt="2024-07-12T16:34:27.932" v="1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Fardil Iqbal" userId="S::fardil@discovercoding.ca::fb37f888-8619-47b9-8c90-4418dd1fe7de" providerId="AD" clId="Web-{E5CA7D76-FD24-B07B-B695-F330CD6C09C1}" dt="2024-07-12T16:38:34.905" v="181" actId="20577"/>
        <pc:sldMkLst>
          <pc:docMk/>
          <pc:sldMk cId="3643158254" sldId="257"/>
        </pc:sldMkLst>
        <pc:spChg chg="mod">
          <ac:chgData name="Fardil Iqbal" userId="S::fardil@discovercoding.ca::fb37f888-8619-47b9-8c90-4418dd1fe7de" providerId="AD" clId="Web-{E5CA7D76-FD24-B07B-B695-F330CD6C09C1}" dt="2024-07-12T16:35:57.980" v="33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E5CA7D76-FD24-B07B-B695-F330CD6C09C1}" dt="2024-07-12T16:38:34.905" v="181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addSp delSp modSp add replId">
        <pc:chgData name="Fardil Iqbal" userId="S::fardil@discovercoding.ca::fb37f888-8619-47b9-8c90-4418dd1fe7de" providerId="AD" clId="Web-{E5CA7D76-FD24-B07B-B695-F330CD6C09C1}" dt="2024-07-12T16:47:03.507" v="237" actId="20577"/>
        <pc:sldMkLst>
          <pc:docMk/>
          <pc:sldMk cId="328297050" sldId="258"/>
        </pc:sldMkLst>
        <pc:spChg chg="mod">
          <ac:chgData name="Fardil Iqbal" userId="S::fardil@discovercoding.ca::fb37f888-8619-47b9-8c90-4418dd1fe7de" providerId="AD" clId="Web-{E5CA7D76-FD24-B07B-B695-F330CD6C09C1}" dt="2024-07-12T16:38:46.515" v="193" actId="20577"/>
          <ac:spMkLst>
            <pc:docMk/>
            <pc:sldMk cId="328297050" sldId="258"/>
            <ac:spMk id="2" creationId="{F3851265-2976-9BF6-8320-374AAD40A593}"/>
          </ac:spMkLst>
        </pc:spChg>
        <pc:spChg chg="add del mod">
          <ac:chgData name="Fardil Iqbal" userId="S::fardil@discovercoding.ca::fb37f888-8619-47b9-8c90-4418dd1fe7de" providerId="AD" clId="Web-{E5CA7D76-FD24-B07B-B695-F330CD6C09C1}" dt="2024-07-12T16:47:03.507" v="237" actId="20577"/>
          <ac:spMkLst>
            <pc:docMk/>
            <pc:sldMk cId="328297050" sldId="258"/>
            <ac:spMk id="9" creationId="{998C4548-0271-02FD-E1DA-FDE0BCFAA60C}"/>
          </ac:spMkLst>
        </pc:spChg>
        <pc:picChg chg="add del mod ord">
          <ac:chgData name="Fardil Iqbal" userId="S::fardil@discovercoding.ca::fb37f888-8619-47b9-8c90-4418dd1fe7de" providerId="AD" clId="Web-{E5CA7D76-FD24-B07B-B695-F330CD6C09C1}" dt="2024-07-12T16:46:17.600" v="201"/>
          <ac:picMkLst>
            <pc:docMk/>
            <pc:sldMk cId="328297050" sldId="258"/>
            <ac:picMk id="3" creationId="{1E426D9E-B1B8-B69A-4924-675392F793C9}"/>
          </ac:picMkLst>
        </pc:picChg>
        <pc:picChg chg="add mod">
          <ac:chgData name="Fardil Iqbal" userId="S::fardil@discovercoding.ca::fb37f888-8619-47b9-8c90-4418dd1fe7de" providerId="AD" clId="Web-{E5CA7D76-FD24-B07B-B695-F330CD6C09C1}" dt="2024-07-12T16:46:52.710" v="205" actId="1076"/>
          <ac:picMkLst>
            <pc:docMk/>
            <pc:sldMk cId="328297050" sldId="258"/>
            <ac:picMk id="4" creationId="{31C30C98-8E7F-8F53-413E-31093FF02C17}"/>
          </ac:picMkLst>
        </pc:picChg>
      </pc:sldChg>
    </pc:docChg>
  </pc:docChgLst>
  <pc:docChgLst>
    <pc:chgData name="Fardil Iqbal" userId="S::fardil@discovercoding.ca::fb37f888-8619-47b9-8c90-4418dd1fe7de" providerId="AD" clId="Web-{70C0F0D6-A0D7-B965-AC47-7A758CCB2B8D}"/>
    <pc:docChg chg="modSld">
      <pc:chgData name="Fardil Iqbal" userId="S::fardil@discovercoding.ca::fb37f888-8619-47b9-8c90-4418dd1fe7de" providerId="AD" clId="Web-{70C0F0D6-A0D7-B965-AC47-7A758CCB2B8D}" dt="2024-08-07T21:34:18.241" v="0" actId="1076"/>
      <pc:docMkLst>
        <pc:docMk/>
      </pc:docMkLst>
      <pc:sldChg chg="modSp">
        <pc:chgData name="Fardil Iqbal" userId="S::fardil@discovercoding.ca::fb37f888-8619-47b9-8c90-4418dd1fe7de" providerId="AD" clId="Web-{70C0F0D6-A0D7-B965-AC47-7A758CCB2B8D}" dt="2024-08-07T21:34:18.241" v="0" actId="1076"/>
        <pc:sldMkLst>
          <pc:docMk/>
          <pc:sldMk cId="1383283750" sldId="259"/>
        </pc:sldMkLst>
        <pc:picChg chg="mod">
          <ac:chgData name="Fardil Iqbal" userId="S::fardil@discovercoding.ca::fb37f888-8619-47b9-8c90-4418dd1fe7de" providerId="AD" clId="Web-{70C0F0D6-A0D7-B965-AC47-7A758CCB2B8D}" dt="2024-08-07T21:34:18.241" v="0" actId="1076"/>
          <ac:picMkLst>
            <pc:docMk/>
            <pc:sldMk cId="1383283750" sldId="259"/>
            <ac:picMk id="3" creationId="{1B1E02B9-F02A-8F08-329D-306BA0C88263}"/>
          </ac:picMkLst>
        </pc:picChg>
      </pc:sldChg>
    </pc:docChg>
  </pc:docChgLst>
  <pc:docChgLst>
    <pc:chgData name="Fardil Iqbal" userId="S::fardil@discovercoding.ca::fb37f888-8619-47b9-8c90-4418dd1fe7de" providerId="AD" clId="Web-{8F8AD197-619B-0599-A14C-C6AFBBA76A2E}"/>
    <pc:docChg chg="addSld modSld sldOrd">
      <pc:chgData name="Fardil Iqbal" userId="S::fardil@discovercoding.ca::fb37f888-8619-47b9-8c90-4418dd1fe7de" providerId="AD" clId="Web-{8F8AD197-619B-0599-A14C-C6AFBBA76A2E}" dt="2024-07-12T20:36:41.033" v="1175"/>
      <pc:docMkLst>
        <pc:docMk/>
      </pc:docMkLst>
      <pc:sldChg chg="modSp">
        <pc:chgData name="Fardil Iqbal" userId="S::fardil@discovercoding.ca::fb37f888-8619-47b9-8c90-4418dd1fe7de" providerId="AD" clId="Web-{8F8AD197-619B-0599-A14C-C6AFBBA76A2E}" dt="2024-07-12T20:29:52.091" v="948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8F8AD197-619B-0599-A14C-C6AFBBA76A2E}" dt="2024-07-12T20:29:52.091" v="94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Fardil Iqbal" userId="S::fardil@discovercoding.ca::fb37f888-8619-47b9-8c90-4418dd1fe7de" providerId="AD" clId="Web-{8F8AD197-619B-0599-A14C-C6AFBBA76A2E}" dt="2024-07-12T19:35:37.411" v="531" actId="20577"/>
        <pc:sldMkLst>
          <pc:docMk/>
          <pc:sldMk cId="3643158254" sldId="257"/>
        </pc:sldMkLst>
        <pc:spChg chg="mod">
          <ac:chgData name="Fardil Iqbal" userId="S::fardil@discovercoding.ca::fb37f888-8619-47b9-8c90-4418dd1fe7de" providerId="AD" clId="Web-{8F8AD197-619B-0599-A14C-C6AFBBA76A2E}" dt="2024-07-12T19:35:37.411" v="531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modSp modNotes">
        <pc:chgData name="Fardil Iqbal" userId="S::fardil@discovercoding.ca::fb37f888-8619-47b9-8c90-4418dd1fe7de" providerId="AD" clId="Web-{8F8AD197-619B-0599-A14C-C6AFBBA76A2E}" dt="2024-07-12T17:11:23.014" v="48"/>
        <pc:sldMkLst>
          <pc:docMk/>
          <pc:sldMk cId="328297050" sldId="258"/>
        </pc:sldMkLst>
        <pc:spChg chg="mod">
          <ac:chgData name="Fardil Iqbal" userId="S::fardil@discovercoding.ca::fb37f888-8619-47b9-8c90-4418dd1fe7de" providerId="AD" clId="Web-{8F8AD197-619B-0599-A14C-C6AFBBA76A2E}" dt="2024-07-12T17:10:35.686" v="31" actId="14100"/>
          <ac:spMkLst>
            <pc:docMk/>
            <pc:sldMk cId="328297050" sldId="258"/>
            <ac:spMk id="9" creationId="{998C4548-0271-02FD-E1DA-FDE0BCFAA60C}"/>
          </ac:spMkLst>
        </pc:spChg>
        <pc:picChg chg="mod">
          <ac:chgData name="Fardil Iqbal" userId="S::fardil@discovercoding.ca::fb37f888-8619-47b9-8c90-4418dd1fe7de" providerId="AD" clId="Web-{8F8AD197-619B-0599-A14C-C6AFBBA76A2E}" dt="2024-07-12T17:10:40.889" v="34" actId="1076"/>
          <ac:picMkLst>
            <pc:docMk/>
            <pc:sldMk cId="328297050" sldId="258"/>
            <ac:picMk id="4" creationId="{31C30C98-8E7F-8F53-413E-31093FF02C17}"/>
          </ac:picMkLst>
        </pc:picChg>
      </pc:sldChg>
      <pc:sldChg chg="addSp delSp modSp add replId modNotes">
        <pc:chgData name="Fardil Iqbal" userId="S::fardil@discovercoding.ca::fb37f888-8619-47b9-8c90-4418dd1fe7de" providerId="AD" clId="Web-{8F8AD197-619B-0599-A14C-C6AFBBA76A2E}" dt="2024-07-12T17:38:40.779" v="143"/>
        <pc:sldMkLst>
          <pc:docMk/>
          <pc:sldMk cId="1383283750" sldId="259"/>
        </pc:sldMkLst>
        <pc:spChg chg="mod">
          <ac:chgData name="Fardil Iqbal" userId="S::fardil@discovercoding.ca::fb37f888-8619-47b9-8c90-4418dd1fe7de" providerId="AD" clId="Web-{8F8AD197-619B-0599-A14C-C6AFBBA76A2E}" dt="2024-07-12T17:12:09.156" v="52" actId="20577"/>
          <ac:spMkLst>
            <pc:docMk/>
            <pc:sldMk cId="1383283750" sldId="259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8F8AD197-619B-0599-A14C-C6AFBBA76A2E}" dt="2024-07-12T17:37:51.200" v="133" actId="20577"/>
          <ac:spMkLst>
            <pc:docMk/>
            <pc:sldMk cId="1383283750" sldId="259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8F8AD197-619B-0599-A14C-C6AFBBA76A2E}" dt="2024-07-12T17:35:32.385" v="62" actId="1076"/>
          <ac:picMkLst>
            <pc:docMk/>
            <pc:sldMk cId="1383283750" sldId="259"/>
            <ac:picMk id="3" creationId="{1B1E02B9-F02A-8F08-329D-306BA0C88263}"/>
          </ac:picMkLst>
        </pc:picChg>
        <pc:picChg chg="del">
          <ac:chgData name="Fardil Iqbal" userId="S::fardil@discovercoding.ca::fb37f888-8619-47b9-8c90-4418dd1fe7de" providerId="AD" clId="Web-{8F8AD197-619B-0599-A14C-C6AFBBA76A2E}" dt="2024-07-12T17:34:48.916" v="56"/>
          <ac:picMkLst>
            <pc:docMk/>
            <pc:sldMk cId="1383283750" sldId="259"/>
            <ac:picMk id="4" creationId="{31C30C98-8E7F-8F53-413E-31093FF02C17}"/>
          </ac:picMkLst>
        </pc:picChg>
      </pc:sldChg>
      <pc:sldChg chg="addSp delSp modSp add replId modNotes">
        <pc:chgData name="Fardil Iqbal" userId="S::fardil@discovercoding.ca::fb37f888-8619-47b9-8c90-4418dd1fe7de" providerId="AD" clId="Web-{8F8AD197-619B-0599-A14C-C6AFBBA76A2E}" dt="2024-07-12T19:30:52.017" v="486" actId="20577"/>
        <pc:sldMkLst>
          <pc:docMk/>
          <pc:sldMk cId="3888285623" sldId="260"/>
        </pc:sldMkLst>
        <pc:spChg chg="mod">
          <ac:chgData name="Fardil Iqbal" userId="S::fardil@discovercoding.ca::fb37f888-8619-47b9-8c90-4418dd1fe7de" providerId="AD" clId="Web-{8F8AD197-619B-0599-A14C-C6AFBBA76A2E}" dt="2024-07-12T17:38:47.482" v="146" actId="20577"/>
          <ac:spMkLst>
            <pc:docMk/>
            <pc:sldMk cId="3888285623" sldId="26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8F8AD197-619B-0599-A14C-C6AFBBA76A2E}" dt="2024-07-12T19:30:52.017" v="486" actId="20577"/>
          <ac:spMkLst>
            <pc:docMk/>
            <pc:sldMk cId="3888285623" sldId="260"/>
            <ac:spMk id="9" creationId="{998C4548-0271-02FD-E1DA-FDE0BCFAA60C}"/>
          </ac:spMkLst>
        </pc:spChg>
        <pc:picChg chg="del mod">
          <ac:chgData name="Fardil Iqbal" userId="S::fardil@discovercoding.ca::fb37f888-8619-47b9-8c90-4418dd1fe7de" providerId="AD" clId="Web-{8F8AD197-619B-0599-A14C-C6AFBBA76A2E}" dt="2024-07-12T19:21:16.823" v="151"/>
          <ac:picMkLst>
            <pc:docMk/>
            <pc:sldMk cId="3888285623" sldId="260"/>
            <ac:picMk id="3" creationId="{1B1E02B9-F02A-8F08-329D-306BA0C88263}"/>
          </ac:picMkLst>
        </pc:picChg>
        <pc:picChg chg="add mod">
          <ac:chgData name="Fardil Iqbal" userId="S::fardil@discovercoding.ca::fb37f888-8619-47b9-8c90-4418dd1fe7de" providerId="AD" clId="Web-{8F8AD197-619B-0599-A14C-C6AFBBA76A2E}" dt="2024-07-12T19:28:44.437" v="468" actId="1076"/>
          <ac:picMkLst>
            <pc:docMk/>
            <pc:sldMk cId="3888285623" sldId="260"/>
            <ac:picMk id="4" creationId="{62FE9A79-7DE6-5860-6E65-5297826BD98E}"/>
          </ac:picMkLst>
        </pc:picChg>
      </pc:sldChg>
      <pc:sldChg chg="delSp modSp add ord replId modNotes">
        <pc:chgData name="Fardil Iqbal" userId="S::fardil@discovercoding.ca::fb37f888-8619-47b9-8c90-4418dd1fe7de" providerId="AD" clId="Web-{8F8AD197-619B-0599-A14C-C6AFBBA76A2E}" dt="2024-07-12T20:14:40.221" v="919"/>
        <pc:sldMkLst>
          <pc:docMk/>
          <pc:sldMk cId="2228664570" sldId="261"/>
        </pc:sldMkLst>
        <pc:spChg chg="mod">
          <ac:chgData name="Fardil Iqbal" userId="S::fardil@discovercoding.ca::fb37f888-8619-47b9-8c90-4418dd1fe7de" providerId="AD" clId="Web-{8F8AD197-619B-0599-A14C-C6AFBBA76A2E}" dt="2024-07-12T19:30:38.501" v="483" actId="20577"/>
          <ac:spMkLst>
            <pc:docMk/>
            <pc:sldMk cId="2228664570" sldId="261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8F8AD197-619B-0599-A14C-C6AFBBA76A2E}" dt="2024-07-12T19:56:06.661" v="682" actId="20577"/>
          <ac:spMkLst>
            <pc:docMk/>
            <pc:sldMk cId="2228664570" sldId="261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8F8AD197-619B-0599-A14C-C6AFBBA76A2E}" dt="2024-07-12T19:33:41.879" v="487"/>
          <ac:picMkLst>
            <pc:docMk/>
            <pc:sldMk cId="2228664570" sldId="261"/>
            <ac:picMk id="3" creationId="{1B1E02B9-F02A-8F08-329D-306BA0C88263}"/>
          </ac:picMkLst>
        </pc:picChg>
      </pc:sldChg>
      <pc:sldChg chg="modSp add replId modNotes">
        <pc:chgData name="Fardil Iqbal" userId="S::fardil@discovercoding.ca::fb37f888-8619-47b9-8c90-4418dd1fe7de" providerId="AD" clId="Web-{8F8AD197-619B-0599-A14C-C6AFBBA76A2E}" dt="2024-07-12T20:14:36.908" v="918"/>
        <pc:sldMkLst>
          <pc:docMk/>
          <pc:sldMk cId="2700089876" sldId="262"/>
        </pc:sldMkLst>
        <pc:spChg chg="mod">
          <ac:chgData name="Fardil Iqbal" userId="S::fardil@discovercoding.ca::fb37f888-8619-47b9-8c90-4418dd1fe7de" providerId="AD" clId="Web-{8F8AD197-619B-0599-A14C-C6AFBBA76A2E}" dt="2024-07-12T19:56:15.098" v="688" actId="20577"/>
          <ac:spMkLst>
            <pc:docMk/>
            <pc:sldMk cId="2700089876" sldId="262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8F8AD197-619B-0599-A14C-C6AFBBA76A2E}" dt="2024-07-12T20:09:49.358" v="807" actId="20577"/>
          <ac:spMkLst>
            <pc:docMk/>
            <pc:sldMk cId="2700089876" sldId="262"/>
            <ac:spMk id="9" creationId="{998C4548-0271-02FD-E1DA-FDE0BCFAA60C}"/>
          </ac:spMkLst>
        </pc:spChg>
      </pc:sldChg>
      <pc:sldChg chg="modSp add replId modNotes">
        <pc:chgData name="Fardil Iqbal" userId="S::fardil@discovercoding.ca::fb37f888-8619-47b9-8c90-4418dd1fe7de" providerId="AD" clId="Web-{8F8AD197-619B-0599-A14C-C6AFBBA76A2E}" dt="2024-07-12T20:36:41.033" v="1175"/>
        <pc:sldMkLst>
          <pc:docMk/>
          <pc:sldMk cId="2081497081" sldId="263"/>
        </pc:sldMkLst>
        <pc:spChg chg="mod">
          <ac:chgData name="Fardil Iqbal" userId="S::fardil@discovercoding.ca::fb37f888-8619-47b9-8c90-4418dd1fe7de" providerId="AD" clId="Web-{8F8AD197-619B-0599-A14C-C6AFBBA76A2E}" dt="2024-07-12T20:11:22.859" v="817" actId="20577"/>
          <ac:spMkLst>
            <pc:docMk/>
            <pc:sldMk cId="2081497081" sldId="263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8F8AD197-619B-0599-A14C-C6AFBBA76A2E}" dt="2024-07-12T20:28:17.105" v="944" actId="20577"/>
          <ac:spMkLst>
            <pc:docMk/>
            <pc:sldMk cId="2081497081" sldId="263"/>
            <ac:spMk id="9" creationId="{998C4548-0271-02FD-E1DA-FDE0BCFAA60C}"/>
          </ac:spMkLst>
        </pc:spChg>
      </pc:sldChg>
    </pc:docChg>
  </pc:docChgLst>
  <pc:docChgLst>
    <pc:chgData name="Jennifer Lam" userId="9af493ca-5afc-4c4a-9c8e-e8c31b8972ab" providerId="ADAL" clId="{03755C3E-152B-40FD-8272-D8BFF688EFCE}"/>
    <pc:docChg chg="modSld modNotesMaster">
      <pc:chgData name="Jennifer Lam" userId="9af493ca-5afc-4c4a-9c8e-e8c31b8972ab" providerId="ADAL" clId="{03755C3E-152B-40FD-8272-D8BFF688EFCE}" dt="2024-09-06T03:07:52.031" v="0"/>
      <pc:docMkLst>
        <pc:docMk/>
      </pc:docMkLst>
      <pc:sldChg chg="modNotes">
        <pc:chgData name="Jennifer Lam" userId="9af493ca-5afc-4c4a-9c8e-e8c31b8972ab" providerId="ADAL" clId="{03755C3E-152B-40FD-8272-D8BFF688EFCE}" dt="2024-09-06T03:07:52.031" v="0"/>
        <pc:sldMkLst>
          <pc:docMk/>
          <pc:sldMk cId="3926918736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22FC-B9F6-48DA-AD0D-A75F55E268DD}" type="datetimeFigureOut"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D3EA-78CA-4BE4-8D98-3693EF9B2F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PzacsiCmP9L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kecode.microbit.org/_C5yetYHpmUYb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5YyAYxhHh3b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kecode.microbit.org/_Wjy6dD40mYJp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4gp7JFE5sDT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kecode.microbit.org/_7wPPugdJ8eK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Debug: </a:t>
            </a:r>
            <a:r>
              <a:rPr lang="en-US" dirty="0">
                <a:hlinkClick r:id="rId3"/>
              </a:rPr>
              <a:t>https://makecode.microbit.org/_PzacsiCmP9Lw</a:t>
            </a:r>
            <a:r>
              <a:rPr lang="en-US" dirty="0"/>
              <a:t> </a:t>
            </a:r>
          </a:p>
          <a:p>
            <a:r>
              <a:rPr lang="en-US">
                <a:cs typeface="Calibri"/>
              </a:rPr>
              <a:t>Solution: </a:t>
            </a:r>
            <a:r>
              <a:rPr lang="en-US" dirty="0">
                <a:hlinkClick r:id="rId4"/>
              </a:rPr>
              <a:t>https://makecode.microbit.org/_C5yetYHpmUYb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Debug: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https://makecode.microbit.org/_5YyAYxhHh3bM</a:t>
            </a:r>
            <a:r>
              <a:rPr lang="en-US" dirty="0"/>
              <a:t> </a:t>
            </a:r>
          </a:p>
          <a:p>
            <a:r>
              <a:rPr lang="en-US">
                <a:cs typeface="Calibri"/>
              </a:rPr>
              <a:t>Solution: </a:t>
            </a:r>
            <a:r>
              <a:rPr lang="en-US" dirty="0">
                <a:hlinkClick r:id="rId4"/>
              </a:rPr>
              <a:t>https://makecode.microbit.org/_Wjy6dD40mYJp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Debug: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https://makecode.microbit.org/_4gp7JFE5sDTA</a:t>
            </a:r>
            <a:r>
              <a:rPr lang="en-US" dirty="0"/>
              <a:t> </a:t>
            </a:r>
            <a:endParaRPr lang="en-US"/>
          </a:p>
          <a:p>
            <a:r>
              <a:rPr lang="en-US" dirty="0">
                <a:cs typeface="Calibri"/>
              </a:rPr>
              <a:t>Solution: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https://makecode.microbit.org/_7wPPugdJ8eKM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Possible Problems: Didn't back up before turning, turning too fast/too slow</a:t>
            </a:r>
          </a:p>
          <a:p>
            <a:r>
              <a:rPr lang="en-US">
                <a:cs typeface="Calibri"/>
              </a:rPr>
              <a:t>Examples: Self Driving cars need to stay in their lanes! If they are following a GPS, need to make sure they stay on that path.</a:t>
            </a:r>
          </a:p>
          <a:p>
            <a:r>
              <a:rPr lang="en-US">
                <a:cs typeface="Calibri"/>
              </a:rPr>
              <a:t>Factory Robots may need to do their task only if they see something with their line sensor</a:t>
            </a:r>
          </a:p>
          <a:p>
            <a:r>
              <a:rPr lang="en-US">
                <a:cs typeface="Calibri"/>
              </a:rPr>
              <a:t>Improvements: A way to detect turns sooner... by distance... using an ultrasonic sensor! (next class)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D3EA-78CA-4BE4-8D98-3693EF9B2F91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2024-09-05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/>
                <a:cs typeface="Aharoni"/>
              </a:rPr>
              <a:t>Lesson 4:</a:t>
            </a:r>
            <a:br>
              <a:rPr lang="en-US" b="1" dirty="0">
                <a:latin typeface="Aharoni"/>
                <a:cs typeface="Aharoni"/>
              </a:rPr>
            </a:br>
            <a:r>
              <a:rPr lang="en-US" b="1" dirty="0">
                <a:latin typeface="Aharoni"/>
                <a:cs typeface="Aharoni"/>
              </a:rPr>
              <a:t>Recap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Review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are some features on the </a:t>
            </a:r>
            <a:r>
              <a:rPr lang="en-US" b="1" dirty="0" err="1"/>
              <a:t>Micro:bit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r>
              <a:rPr lang="en-US" dirty="0"/>
              <a:t>What </a:t>
            </a:r>
            <a:r>
              <a:rPr lang="en-US" b="1" dirty="0"/>
              <a:t>sensors </a:t>
            </a:r>
            <a:r>
              <a:rPr lang="en-US" dirty="0"/>
              <a:t>does the </a:t>
            </a:r>
            <a:r>
              <a:rPr lang="en-US" dirty="0" err="1"/>
              <a:t>Cutebot</a:t>
            </a:r>
            <a:r>
              <a:rPr lang="en-US" dirty="0"/>
              <a:t> add?</a:t>
            </a:r>
          </a:p>
          <a:p>
            <a:endParaRPr lang="en-US" dirty="0"/>
          </a:p>
          <a:p>
            <a:r>
              <a:rPr lang="en-US" dirty="0"/>
              <a:t>What does </a:t>
            </a:r>
            <a:r>
              <a:rPr lang="en-US" b="1" dirty="0"/>
              <a:t>RGB</a:t>
            </a:r>
            <a:r>
              <a:rPr lang="en-US" dirty="0"/>
              <a:t> stand for? What numbers would I use to get Red? Green? Purple?</a:t>
            </a:r>
          </a:p>
          <a:p>
            <a:endParaRPr lang="en-US" dirty="0"/>
          </a:p>
          <a:p>
            <a:r>
              <a:rPr lang="en-US" dirty="0"/>
              <a:t>Where are the sensors that the </a:t>
            </a:r>
            <a:r>
              <a:rPr lang="en-US" dirty="0" err="1"/>
              <a:t>Cutebot</a:t>
            </a:r>
            <a:r>
              <a:rPr lang="en-US" dirty="0"/>
              <a:t> uses to</a:t>
            </a:r>
            <a:r>
              <a:rPr lang="en-US" b="1" dirty="0"/>
              <a:t> track lines</a:t>
            </a:r>
            <a:r>
              <a:rPr lang="en-US" dirty="0"/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 dirty="0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Do not drop the </a:t>
            </a:r>
            <a:r>
              <a:rPr lang="en-CA" sz="3200">
                <a:latin typeface="Arial"/>
              </a:rPr>
              <a:t>CuteBots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endParaRPr lang="en-CA" sz="3200" dirty="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 Challenge #1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99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 program should set a variable called count to zero and add one to it every time the B button is pressed. When the A button is pressed, if count is bigger than 10, I should see a smiley face. Otherwise, I should see a frowny face.</a:t>
            </a:r>
          </a:p>
          <a:p>
            <a:r>
              <a:rPr lang="en-US" dirty="0"/>
              <a:t>No matter what I do, I only see the frowny face! Can you fix it?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31C30C98-8E7F-8F53-413E-31093FF0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215" y="1613069"/>
            <a:ext cx="2813725" cy="47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 Challenge #2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99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I download this program, my </a:t>
            </a:r>
            <a:r>
              <a:rPr lang="en-US" dirty="0" err="1"/>
              <a:t>Cutebot</a:t>
            </a:r>
            <a:r>
              <a:rPr lang="en-US" dirty="0"/>
              <a:t> should move in a square pattern</a:t>
            </a:r>
          </a:p>
          <a:p>
            <a:r>
              <a:rPr lang="en-US" dirty="0"/>
              <a:t>Does it work? What's wrong with it?</a:t>
            </a:r>
          </a:p>
          <a:p>
            <a:r>
              <a:rPr lang="en-US" dirty="0"/>
              <a:t>How can I fix it?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B1E02B9-F02A-8F08-329D-306BA0C8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106" y="2165736"/>
            <a:ext cx="4814712" cy="29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 Challenge #3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99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code is </a:t>
            </a:r>
            <a:r>
              <a:rPr lang="en-US" b="1" dirty="0"/>
              <a:t>almost </a:t>
            </a:r>
            <a:r>
              <a:rPr lang="en-US" dirty="0"/>
              <a:t>done</a:t>
            </a:r>
          </a:p>
          <a:p>
            <a:r>
              <a:rPr lang="en-US" dirty="0"/>
              <a:t>What numbers would I put if: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 both sensors are not covered, both lights are white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 the right sensor is covered, the right light is blue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 the left sensor is covered, the left light is yellow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 both sensors are covered, both lights turn 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2FE9A79-7DE6-5860-6E65-5297826BD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904" y="1826498"/>
            <a:ext cx="5291353" cy="43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Putting it Together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98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now have all the tools we need to help our </a:t>
            </a:r>
            <a:r>
              <a:rPr lang="en-US" dirty="0" err="1"/>
              <a:t>Cutebot</a:t>
            </a:r>
            <a:r>
              <a:rPr lang="en-US" dirty="0"/>
              <a:t> </a:t>
            </a:r>
            <a:r>
              <a:rPr lang="en-US" b="1" dirty="0"/>
              <a:t>navigate a maze</a:t>
            </a:r>
            <a:endParaRPr lang="en-US" b="1"/>
          </a:p>
          <a:p>
            <a:r>
              <a:rPr lang="en-US" dirty="0"/>
              <a:t>Using our line sensor to stay within the maze, we want to reach the end as fast as we can</a:t>
            </a:r>
          </a:p>
          <a:p>
            <a:r>
              <a:rPr lang="en-US" dirty="0"/>
              <a:t>Use the different features we talked about!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How can you use the RGB LEDs in this project?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What ways can you make sure the </a:t>
            </a:r>
            <a:r>
              <a:rPr lang="en-US" dirty="0" err="1"/>
              <a:t>Cutebot</a:t>
            </a:r>
            <a:r>
              <a:rPr lang="en-US" dirty="0"/>
              <a:t> stays in the maze?</a:t>
            </a:r>
          </a:p>
          <a:p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22866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Rules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98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Work in teams of 1-2</a:t>
            </a:r>
            <a:br>
              <a:rPr lang="en-US" dirty="0"/>
            </a:br>
            <a:endParaRPr lang="en-US" b="1" dirty="0"/>
          </a:p>
          <a:p>
            <a:r>
              <a:rPr lang="en-US" dirty="0"/>
              <a:t>Use as many of the </a:t>
            </a:r>
            <a:r>
              <a:rPr lang="en-US" dirty="0" err="1"/>
              <a:t>Micro:Bit</a:t>
            </a:r>
            <a:r>
              <a:rPr lang="en-US" dirty="0"/>
              <a:t> and </a:t>
            </a:r>
            <a:r>
              <a:rPr lang="en-US" dirty="0" err="1"/>
              <a:t>Cutebot</a:t>
            </a:r>
            <a:r>
              <a:rPr lang="en-US" dirty="0"/>
              <a:t> features you can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How could you use the LED screen? The microphone/speaker?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RGB LEDs?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Go for the fastest time!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70008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Troubleshooting &amp; Discussion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98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were some problems that came up? How did you solve them?</a:t>
            </a:r>
            <a:br>
              <a:rPr lang="en-US" dirty="0"/>
            </a:br>
            <a:endParaRPr lang="en-US" b="1" dirty="0"/>
          </a:p>
          <a:p>
            <a:r>
              <a:rPr lang="en-US" dirty="0"/>
              <a:t>Are there examples in the real world that use the same sensors and features we used today?</a:t>
            </a:r>
          </a:p>
          <a:p>
            <a:endParaRPr lang="en-US" dirty="0"/>
          </a:p>
          <a:p>
            <a:r>
              <a:rPr lang="en-US" dirty="0"/>
              <a:t>Ideas on how we could make our programs better?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08149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653DF-173E-47EF-BF8F-9B7F81662BD9}">
  <ds:schemaRefs>
    <ds:schemaRef ds:uri="http://purl.org/dc/dcmitype/"/>
    <ds:schemaRef ds:uri="e3a95160-2cc2-4f6e-9f67-25cd799fb4fe"/>
    <ds:schemaRef ds:uri="http://purl.org/dc/elements/1.1/"/>
    <ds:schemaRef ds:uri="http://schemas.microsoft.com/office/2006/documentManagement/types"/>
    <ds:schemaRef ds:uri="http://schemas.microsoft.com/office/2006/metadata/properties"/>
    <ds:schemaRef ds:uri="989ff71b-491f-4357-8dc5-6b15ed9d629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690D0E-D653-4719-930F-313114D2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f71b-491f-4357-8dc5-6b15ed9d6290"/>
    <ds:schemaRef ds:uri="e3a95160-2cc2-4f6e-9f67-25cd799fb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0</TotalTime>
  <Words>602</Words>
  <Application>Microsoft Office PowerPoint</Application>
  <PresentationFormat>Widescreen</PresentationFormat>
  <Paragraphs>67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Aptos</vt:lpstr>
      <vt:lpstr>Aptos Display</vt:lpstr>
      <vt:lpstr>Arial</vt:lpstr>
      <vt:lpstr>Arial Rounded MT</vt:lpstr>
      <vt:lpstr>Calibri</vt:lpstr>
      <vt:lpstr>Courier New</vt:lpstr>
      <vt:lpstr>KG Corner of the Sky</vt:lpstr>
      <vt:lpstr>Office Theme</vt:lpstr>
      <vt:lpstr>Office Theme</vt:lpstr>
      <vt:lpstr>Lesson 4: Recap Lesson</vt:lpstr>
      <vt:lpstr>Review</vt:lpstr>
      <vt:lpstr>CuteBot Rules:</vt:lpstr>
      <vt:lpstr>Debug Challenge #1</vt:lpstr>
      <vt:lpstr>Debug Challenge #2</vt:lpstr>
      <vt:lpstr>Debug Challenge #3</vt:lpstr>
      <vt:lpstr>Putting it Together</vt:lpstr>
      <vt:lpstr>Rules</vt:lpstr>
      <vt:lpstr>Troubleshooting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221</cp:revision>
  <dcterms:created xsi:type="dcterms:W3CDTF">2024-07-09T16:27:57Z</dcterms:created>
  <dcterms:modified xsi:type="dcterms:W3CDTF">2024-09-06T03:07:54Z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