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6619AD8F.xml" ContentType="application/vnd.ms-powerpoint.comments+xml"/>
  <Override PartName="/ppt/notesSlides/notesSlide4.xml" ContentType="application/vnd.openxmlformats-officedocument.presentationml.notesSlide+xml"/>
  <Override PartName="/ppt/comments/modernComment_104_516F5F6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56" r:id="rId6"/>
    <p:sldId id="266" r:id="rId7"/>
    <p:sldId id="272" r:id="rId8"/>
    <p:sldId id="258" r:id="rId9"/>
    <p:sldId id="259" r:id="rId10"/>
    <p:sldId id="260" r:id="rId11"/>
    <p:sldId id="261" r:id="rId12"/>
    <p:sldId id="262" r:id="rId13"/>
    <p:sldId id="263" r:id="rId14"/>
    <p:sldId id="264" r:id="rId15"/>
    <p:sldId id="265" r:id="rId16"/>
    <p:sldId id="267" r:id="rId17"/>
    <p:sldId id="268" r:id="rId18"/>
    <p:sldId id="269" r:id="rId19"/>
    <p:sldId id="270" r:id="rId20"/>
    <p:sldId id="271" r:id="rId2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38BB0-0348-A66E-55D2-70DBA8BC9CAD}" name="Fardil Iqbal" initials="FI" userId="S::fardil@discovercoding.ca::fb37f888-8619-47b9-8c90-4418dd1fe7d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Krajancic" userId="S::robert@discovercoding.ca::104b76e6-bce3-428a-be71-03228f6dae82" providerId="AD" clId="Web-{B03E5BD7-14C6-9122-1278-1BB63F39CBDF}"/>
    <pc:docChg chg="addSld addMainMaster">
      <pc:chgData name="Robert Krajancic" userId="S::robert@discovercoding.ca::104b76e6-bce3-428a-be71-03228f6dae82" providerId="AD" clId="Web-{B03E5BD7-14C6-9122-1278-1BB63F39CBDF}" dt="2024-07-29T17:11:54.904" v="0"/>
      <pc:docMkLst>
        <pc:docMk/>
      </pc:docMkLst>
      <pc:sldChg chg="add">
        <pc:chgData name="Robert Krajancic" userId="S::robert@discovercoding.ca::104b76e6-bce3-428a-be71-03228f6dae82" providerId="AD" clId="Web-{B03E5BD7-14C6-9122-1278-1BB63F39CBDF}" dt="2024-07-29T17:11:54.904" v="0"/>
        <pc:sldMkLst>
          <pc:docMk/>
          <pc:sldMk cId="3926918736" sldId="272"/>
        </pc:sldMkLst>
      </pc:sldChg>
      <pc:sldMasterChg chg="add addSldLayout">
        <pc:chgData name="Robert Krajancic" userId="S::robert@discovercoding.ca::104b76e6-bce3-428a-be71-03228f6dae82" providerId="AD" clId="Web-{B03E5BD7-14C6-9122-1278-1BB63F39CBDF}" dt="2024-07-29T17:11:54.904" v="0"/>
        <pc:sldMasterMkLst>
          <pc:docMk/>
          <pc:sldMasterMk cId="0" sldId="2147483648"/>
        </pc:sldMasterMkLst>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49"/>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0"/>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1"/>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2"/>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3"/>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4"/>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5"/>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6"/>
          </pc:sldLayoutMkLst>
        </pc:sldLayoutChg>
        <pc:sldLayoutChg chg="add">
          <pc:chgData name="Robert Krajancic" userId="S::robert@discovercoding.ca::104b76e6-bce3-428a-be71-03228f6dae82" providerId="AD" clId="Web-{B03E5BD7-14C6-9122-1278-1BB63F39CBDF}" dt="2024-07-29T17:11:54.904" v="0"/>
          <pc:sldLayoutMkLst>
            <pc:docMk/>
            <pc:sldMasterMk cId="0" sldId="2147483648"/>
            <pc:sldLayoutMk cId="0" sldId="2147483657"/>
          </pc:sldLayoutMkLst>
        </pc:sldLayoutChg>
      </pc:sldMasterChg>
    </pc:docChg>
  </pc:docChgLst>
  <pc:docChgLst>
    <pc:chgData name="Robert Krajancic" userId="S::robert@discovercoding.ca::104b76e6-bce3-428a-be71-03228f6dae82" providerId="AD" clId="Web-{0CCB11D9-5FE8-27EF-DD6F-37EBFA17404B}"/>
    <pc:docChg chg="addSld modSld sldOrd">
      <pc:chgData name="Robert Krajancic" userId="S::robert@discovercoding.ca::104b76e6-bce3-428a-be71-03228f6dae82" providerId="AD" clId="Web-{0CCB11D9-5FE8-27EF-DD6F-37EBFA17404B}" dt="2024-07-11T22:04:10.255" v="1515" actId="20577"/>
      <pc:docMkLst>
        <pc:docMk/>
      </pc:docMkLst>
      <pc:sldChg chg="modSp">
        <pc:chgData name="Robert Krajancic" userId="S::robert@discovercoding.ca::104b76e6-bce3-428a-be71-03228f6dae82" providerId="AD" clId="Web-{0CCB11D9-5FE8-27EF-DD6F-37EBFA17404B}" dt="2024-07-11T20:56:36.133" v="6" actId="20577"/>
        <pc:sldMkLst>
          <pc:docMk/>
          <pc:sldMk cId="109857222" sldId="256"/>
        </pc:sldMkLst>
        <pc:spChg chg="mod">
          <ac:chgData name="Robert Krajancic" userId="S::robert@discovercoding.ca::104b76e6-bce3-428a-be71-03228f6dae82" providerId="AD" clId="Web-{0CCB11D9-5FE8-27EF-DD6F-37EBFA17404B}" dt="2024-07-11T20:56:36.133" v="6" actId="20577"/>
          <ac:spMkLst>
            <pc:docMk/>
            <pc:sldMk cId="109857222" sldId="256"/>
            <ac:spMk id="2" creationId="{00000000-0000-0000-0000-000000000000}"/>
          </ac:spMkLst>
        </pc:spChg>
      </pc:sldChg>
      <pc:sldChg chg="modSp">
        <pc:chgData name="Robert Krajancic" userId="S::robert@discovercoding.ca::104b76e6-bce3-428a-be71-03228f6dae82" providerId="AD" clId="Web-{0CCB11D9-5FE8-27EF-DD6F-37EBFA17404B}" dt="2024-07-11T21:02:00.218" v="109" actId="20577"/>
        <pc:sldMkLst>
          <pc:docMk/>
          <pc:sldMk cId="3643158254" sldId="257"/>
        </pc:sldMkLst>
        <pc:spChg chg="mod">
          <ac:chgData name="Robert Krajancic" userId="S::robert@discovercoding.ca::104b76e6-bce3-428a-be71-03228f6dae82" providerId="AD" clId="Web-{0CCB11D9-5FE8-27EF-DD6F-37EBFA17404B}" dt="2024-07-11T20:57:05.321" v="17" actId="20577"/>
          <ac:spMkLst>
            <pc:docMk/>
            <pc:sldMk cId="3643158254" sldId="257"/>
            <ac:spMk id="2" creationId="{F3851265-2976-9BF6-8320-374AAD40A593}"/>
          </ac:spMkLst>
        </pc:spChg>
        <pc:spChg chg="mod">
          <ac:chgData name="Robert Krajancic" userId="S::robert@discovercoding.ca::104b76e6-bce3-428a-be71-03228f6dae82" providerId="AD" clId="Web-{0CCB11D9-5FE8-27EF-DD6F-37EBFA17404B}" dt="2024-07-11T21:02:00.218" v="109" actId="20577"/>
          <ac:spMkLst>
            <pc:docMk/>
            <pc:sldMk cId="3643158254" sldId="257"/>
            <ac:spMk id="9" creationId="{998C4548-0271-02FD-E1DA-FDE0BCFAA60C}"/>
          </ac:spMkLst>
        </pc:spChg>
      </pc:sldChg>
      <pc:sldChg chg="addSp delSp modSp add replId modNotes">
        <pc:chgData name="Robert Krajancic" userId="S::robert@discovercoding.ca::104b76e6-bce3-428a-be71-03228f6dae82" providerId="AD" clId="Web-{0CCB11D9-5FE8-27EF-DD6F-37EBFA17404B}" dt="2024-07-11T21:33:05.400" v="299"/>
        <pc:sldMkLst>
          <pc:docMk/>
          <pc:sldMk cId="3281886656" sldId="258"/>
        </pc:sldMkLst>
        <pc:spChg chg="mod">
          <ac:chgData name="Robert Krajancic" userId="S::robert@discovercoding.ca::104b76e6-bce3-428a-be71-03228f6dae82" providerId="AD" clId="Web-{0CCB11D9-5FE8-27EF-DD6F-37EBFA17404B}" dt="2024-07-11T21:07:55.648" v="117" actId="20577"/>
          <ac:spMkLst>
            <pc:docMk/>
            <pc:sldMk cId="3281886656" sldId="258"/>
            <ac:spMk id="2" creationId="{F3851265-2976-9BF6-8320-374AAD40A593}"/>
          </ac:spMkLst>
        </pc:spChg>
        <pc:spChg chg="add del mod">
          <ac:chgData name="Robert Krajancic" userId="S::robert@discovercoding.ca::104b76e6-bce3-428a-be71-03228f6dae82" providerId="AD" clId="Web-{0CCB11D9-5FE8-27EF-DD6F-37EBFA17404B}" dt="2024-07-11T21:08:27.289" v="121"/>
          <ac:spMkLst>
            <pc:docMk/>
            <pc:sldMk cId="3281886656" sldId="258"/>
            <ac:spMk id="3" creationId="{3BB6531B-A6E5-D9F8-00A4-81EB097481B3}"/>
          </ac:spMkLst>
        </pc:spChg>
        <pc:spChg chg="add del mod">
          <ac:chgData name="Robert Krajancic" userId="S::robert@discovercoding.ca::104b76e6-bce3-428a-be71-03228f6dae82" providerId="AD" clId="Web-{0CCB11D9-5FE8-27EF-DD6F-37EBFA17404B}" dt="2024-07-11T21:18:16.928" v="174"/>
          <ac:spMkLst>
            <pc:docMk/>
            <pc:sldMk cId="3281886656" sldId="258"/>
            <ac:spMk id="4" creationId="{04BEC194-25F2-51CE-FDC5-609C82D87C9A}"/>
          </ac:spMkLst>
        </pc:spChg>
        <pc:spChg chg="add mod">
          <ac:chgData name="Robert Krajancic" userId="S::robert@discovercoding.ca::104b76e6-bce3-428a-be71-03228f6dae82" providerId="AD" clId="Web-{0CCB11D9-5FE8-27EF-DD6F-37EBFA17404B}" dt="2024-07-11T21:31:43.680" v="267" actId="1076"/>
          <ac:spMkLst>
            <pc:docMk/>
            <pc:sldMk cId="3281886656" sldId="258"/>
            <ac:spMk id="6" creationId="{1ED7A682-F587-D405-A91D-7FF2A923BA7D}"/>
          </ac:spMkLst>
        </pc:spChg>
        <pc:spChg chg="mod">
          <ac:chgData name="Robert Krajancic" userId="S::robert@discovercoding.ca::104b76e6-bce3-428a-be71-03228f6dae82" providerId="AD" clId="Web-{0CCB11D9-5FE8-27EF-DD6F-37EBFA17404B}" dt="2024-07-11T21:31:30.711" v="265" actId="14100"/>
          <ac:spMkLst>
            <pc:docMk/>
            <pc:sldMk cId="3281886656" sldId="258"/>
            <ac:spMk id="9" creationId="{998C4548-0271-02FD-E1DA-FDE0BCFAA60C}"/>
          </ac:spMkLst>
        </pc:spChg>
        <pc:picChg chg="mod">
          <ac:chgData name="Robert Krajancic" userId="S::robert@discovercoding.ca::104b76e6-bce3-428a-be71-03228f6dae82" providerId="AD" clId="Web-{0CCB11D9-5FE8-27EF-DD6F-37EBFA17404B}" dt="2024-07-11T21:09:21.072" v="132" actId="1076"/>
          <ac:picMkLst>
            <pc:docMk/>
            <pc:sldMk cId="3281886656" sldId="258"/>
            <ac:picMk id="5" creationId="{065722C9-1C73-AA20-A6F3-CEC8F3C38E6C}"/>
          </ac:picMkLst>
        </pc:picChg>
        <pc:picChg chg="add mod">
          <ac:chgData name="Robert Krajancic" userId="S::robert@discovercoding.ca::104b76e6-bce3-428a-be71-03228f6dae82" providerId="AD" clId="Web-{0CCB11D9-5FE8-27EF-DD6F-37EBFA17404B}" dt="2024-07-11T21:31:27.133" v="264" actId="1076"/>
          <ac:picMkLst>
            <pc:docMk/>
            <pc:sldMk cId="3281886656" sldId="258"/>
            <ac:picMk id="8" creationId="{56DFE672-C76F-A4F3-6CEC-22EAEC8F5950}"/>
          </ac:picMkLst>
        </pc:picChg>
      </pc:sldChg>
      <pc:sldChg chg="modSp add ord replId modNotes">
        <pc:chgData name="Robert Krajancic" userId="S::robert@discovercoding.ca::104b76e6-bce3-428a-be71-03228f6dae82" providerId="AD" clId="Web-{0CCB11D9-5FE8-27EF-DD6F-37EBFA17404B}" dt="2024-07-11T21:39:23.596" v="480" actId="20577"/>
        <pc:sldMkLst>
          <pc:docMk/>
          <pc:sldMk cId="1712958863" sldId="259"/>
        </pc:sldMkLst>
        <pc:spChg chg="mod">
          <ac:chgData name="Robert Krajancic" userId="S::robert@discovercoding.ca::104b76e6-bce3-428a-be71-03228f6dae82" providerId="AD" clId="Web-{0CCB11D9-5FE8-27EF-DD6F-37EBFA17404B}" dt="2024-07-11T21:35:49.685" v="339" actId="20577"/>
          <ac:spMkLst>
            <pc:docMk/>
            <pc:sldMk cId="1712958863" sldId="259"/>
            <ac:spMk id="2" creationId="{F3851265-2976-9BF6-8320-374AAD40A593}"/>
          </ac:spMkLst>
        </pc:spChg>
        <pc:spChg chg="mod">
          <ac:chgData name="Robert Krajancic" userId="S::robert@discovercoding.ca::104b76e6-bce3-428a-be71-03228f6dae82" providerId="AD" clId="Web-{0CCB11D9-5FE8-27EF-DD6F-37EBFA17404B}" dt="2024-07-11T21:39:23.596" v="480" actId="20577"/>
          <ac:spMkLst>
            <pc:docMk/>
            <pc:sldMk cId="1712958863" sldId="259"/>
            <ac:spMk id="9" creationId="{998C4548-0271-02FD-E1DA-FDE0BCFAA60C}"/>
          </ac:spMkLst>
        </pc:spChg>
      </pc:sldChg>
      <pc:sldChg chg="modSp add replId">
        <pc:chgData name="Robert Krajancic" userId="S::robert@discovercoding.ca::104b76e6-bce3-428a-be71-03228f6dae82" providerId="AD" clId="Web-{0CCB11D9-5FE8-27EF-DD6F-37EBFA17404B}" dt="2024-07-11T22:00:12.077" v="1316" actId="20577"/>
        <pc:sldMkLst>
          <pc:docMk/>
          <pc:sldMk cId="1366253423" sldId="260"/>
        </pc:sldMkLst>
        <pc:spChg chg="mod">
          <ac:chgData name="Robert Krajancic" userId="S::robert@discovercoding.ca::104b76e6-bce3-428a-be71-03228f6dae82" providerId="AD" clId="Web-{0CCB11D9-5FE8-27EF-DD6F-37EBFA17404B}" dt="2024-07-11T22:00:12.077" v="1316" actId="20577"/>
          <ac:spMkLst>
            <pc:docMk/>
            <pc:sldMk cId="1366253423" sldId="260"/>
            <ac:spMk id="2" creationId="{F3851265-2976-9BF6-8320-374AAD40A593}"/>
          </ac:spMkLst>
        </pc:spChg>
        <pc:spChg chg="mod">
          <ac:chgData name="Robert Krajancic" userId="S::robert@discovercoding.ca::104b76e6-bce3-428a-be71-03228f6dae82" providerId="AD" clId="Web-{0CCB11D9-5FE8-27EF-DD6F-37EBFA17404B}" dt="2024-07-11T21:45:40.089" v="792" actId="20577"/>
          <ac:spMkLst>
            <pc:docMk/>
            <pc:sldMk cId="1366253423" sldId="260"/>
            <ac:spMk id="9" creationId="{998C4548-0271-02FD-E1DA-FDE0BCFAA60C}"/>
          </ac:spMkLst>
        </pc:spChg>
      </pc:sldChg>
      <pc:sldChg chg="addSp modSp add replId">
        <pc:chgData name="Robert Krajancic" userId="S::robert@discovercoding.ca::104b76e6-bce3-428a-be71-03228f6dae82" providerId="AD" clId="Web-{0CCB11D9-5FE8-27EF-DD6F-37EBFA17404B}" dt="2024-07-11T21:47:30.029" v="915" actId="20577"/>
        <pc:sldMkLst>
          <pc:docMk/>
          <pc:sldMk cId="3339093473" sldId="261"/>
        </pc:sldMkLst>
        <pc:spChg chg="mod">
          <ac:chgData name="Robert Krajancic" userId="S::robert@discovercoding.ca::104b76e6-bce3-428a-be71-03228f6dae82" providerId="AD" clId="Web-{0CCB11D9-5FE8-27EF-DD6F-37EBFA17404B}" dt="2024-07-11T21:47:30.029" v="915" actId="20577"/>
          <ac:spMkLst>
            <pc:docMk/>
            <pc:sldMk cId="3339093473" sldId="261"/>
            <ac:spMk id="9" creationId="{998C4548-0271-02FD-E1DA-FDE0BCFAA60C}"/>
          </ac:spMkLst>
        </pc:spChg>
        <pc:picChg chg="add mod">
          <ac:chgData name="Robert Krajancic" userId="S::robert@discovercoding.ca::104b76e6-bce3-428a-be71-03228f6dae82" providerId="AD" clId="Web-{0CCB11D9-5FE8-27EF-DD6F-37EBFA17404B}" dt="2024-07-11T21:45:56.793" v="796" actId="14100"/>
          <ac:picMkLst>
            <pc:docMk/>
            <pc:sldMk cId="3339093473" sldId="261"/>
            <ac:picMk id="3" creationId="{C80C8831-B771-74F7-E2CC-C9453644D299}"/>
          </ac:picMkLst>
        </pc:picChg>
      </pc:sldChg>
      <pc:sldChg chg="addSp modSp add ord replId">
        <pc:chgData name="Robert Krajancic" userId="S::robert@discovercoding.ca::104b76e6-bce3-428a-be71-03228f6dae82" providerId="AD" clId="Web-{0CCB11D9-5FE8-27EF-DD6F-37EBFA17404B}" dt="2024-07-11T21:50:33.924" v="1003" actId="1076"/>
        <pc:sldMkLst>
          <pc:docMk/>
          <pc:sldMk cId="3120275949" sldId="262"/>
        </pc:sldMkLst>
        <pc:spChg chg="mod">
          <ac:chgData name="Robert Krajancic" userId="S::robert@discovercoding.ca::104b76e6-bce3-428a-be71-03228f6dae82" providerId="AD" clId="Web-{0CCB11D9-5FE8-27EF-DD6F-37EBFA17404B}" dt="2024-07-11T21:48:06.546" v="939" actId="20577"/>
          <ac:spMkLst>
            <pc:docMk/>
            <pc:sldMk cId="3120275949" sldId="262"/>
            <ac:spMk id="2" creationId="{F3851265-2976-9BF6-8320-374AAD40A593}"/>
          </ac:spMkLst>
        </pc:spChg>
        <pc:spChg chg="mod">
          <ac:chgData name="Robert Krajancic" userId="S::robert@discovercoding.ca::104b76e6-bce3-428a-be71-03228f6dae82" providerId="AD" clId="Web-{0CCB11D9-5FE8-27EF-DD6F-37EBFA17404B}" dt="2024-07-11T21:50:28.627" v="1001" actId="20577"/>
          <ac:spMkLst>
            <pc:docMk/>
            <pc:sldMk cId="3120275949" sldId="262"/>
            <ac:spMk id="9" creationId="{998C4548-0271-02FD-E1DA-FDE0BCFAA60C}"/>
          </ac:spMkLst>
        </pc:spChg>
        <pc:picChg chg="add mod">
          <ac:chgData name="Robert Krajancic" userId="S::robert@discovercoding.ca::104b76e6-bce3-428a-be71-03228f6dae82" providerId="AD" clId="Web-{0CCB11D9-5FE8-27EF-DD6F-37EBFA17404B}" dt="2024-07-11T21:50:26.002" v="999" actId="1076"/>
          <ac:picMkLst>
            <pc:docMk/>
            <pc:sldMk cId="3120275949" sldId="262"/>
            <ac:picMk id="3" creationId="{4FDFDF01-36A5-427B-AD5A-B37A6F434871}"/>
          </ac:picMkLst>
        </pc:picChg>
        <pc:picChg chg="add mod">
          <ac:chgData name="Robert Krajancic" userId="S::robert@discovercoding.ca::104b76e6-bce3-428a-be71-03228f6dae82" providerId="AD" clId="Web-{0CCB11D9-5FE8-27EF-DD6F-37EBFA17404B}" dt="2024-07-11T21:50:33.924" v="1003" actId="1076"/>
          <ac:picMkLst>
            <pc:docMk/>
            <pc:sldMk cId="3120275949" sldId="262"/>
            <ac:picMk id="4" creationId="{06ACC81C-4328-FDA7-A09D-8113C87B916F}"/>
          </ac:picMkLst>
        </pc:picChg>
      </pc:sldChg>
      <pc:sldChg chg="modSp add ord replId">
        <pc:chgData name="Robert Krajancic" userId="S::robert@discovercoding.ca::104b76e6-bce3-428a-be71-03228f6dae82" providerId="AD" clId="Web-{0CCB11D9-5FE8-27EF-DD6F-37EBFA17404B}" dt="2024-07-11T21:57:58.278" v="1230" actId="20577"/>
        <pc:sldMkLst>
          <pc:docMk/>
          <pc:sldMk cId="1276915849" sldId="263"/>
        </pc:sldMkLst>
        <pc:spChg chg="mod">
          <ac:chgData name="Robert Krajancic" userId="S::robert@discovercoding.ca::104b76e6-bce3-428a-be71-03228f6dae82" providerId="AD" clId="Web-{0CCB11D9-5FE8-27EF-DD6F-37EBFA17404B}" dt="2024-07-11T21:53:33.397" v="1010" actId="20577"/>
          <ac:spMkLst>
            <pc:docMk/>
            <pc:sldMk cId="1276915849" sldId="263"/>
            <ac:spMk id="2" creationId="{F3851265-2976-9BF6-8320-374AAD40A593}"/>
          </ac:spMkLst>
        </pc:spChg>
        <pc:spChg chg="mod">
          <ac:chgData name="Robert Krajancic" userId="S::robert@discovercoding.ca::104b76e6-bce3-428a-be71-03228f6dae82" providerId="AD" clId="Web-{0CCB11D9-5FE8-27EF-DD6F-37EBFA17404B}" dt="2024-07-11T21:57:58.278" v="1230" actId="20577"/>
          <ac:spMkLst>
            <pc:docMk/>
            <pc:sldMk cId="1276915849" sldId="263"/>
            <ac:spMk id="9" creationId="{998C4548-0271-02FD-E1DA-FDE0BCFAA60C}"/>
          </ac:spMkLst>
        </pc:spChg>
      </pc:sldChg>
      <pc:sldChg chg="addSp modSp add replId">
        <pc:chgData name="Robert Krajancic" userId="S::robert@discovercoding.ca::104b76e6-bce3-428a-be71-03228f6dae82" providerId="AD" clId="Web-{0CCB11D9-5FE8-27EF-DD6F-37EBFA17404B}" dt="2024-07-11T21:59:49.530" v="1307" actId="14100"/>
        <pc:sldMkLst>
          <pc:docMk/>
          <pc:sldMk cId="562403418" sldId="264"/>
        </pc:sldMkLst>
        <pc:spChg chg="mod">
          <ac:chgData name="Robert Krajancic" userId="S::robert@discovercoding.ca::104b76e6-bce3-428a-be71-03228f6dae82" providerId="AD" clId="Web-{0CCB11D9-5FE8-27EF-DD6F-37EBFA17404B}" dt="2024-07-11T21:56:59.886" v="1202" actId="20577"/>
          <ac:spMkLst>
            <pc:docMk/>
            <pc:sldMk cId="562403418" sldId="264"/>
            <ac:spMk id="2" creationId="{F3851265-2976-9BF6-8320-374AAD40A593}"/>
          </ac:spMkLst>
        </pc:spChg>
        <pc:spChg chg="mod">
          <ac:chgData name="Robert Krajancic" userId="S::robert@discovercoding.ca::104b76e6-bce3-428a-be71-03228f6dae82" providerId="AD" clId="Web-{0CCB11D9-5FE8-27EF-DD6F-37EBFA17404B}" dt="2024-07-11T21:59:45.577" v="1305" actId="14100"/>
          <ac:spMkLst>
            <pc:docMk/>
            <pc:sldMk cId="562403418" sldId="264"/>
            <ac:spMk id="9" creationId="{998C4548-0271-02FD-E1DA-FDE0BCFAA60C}"/>
          </ac:spMkLst>
        </pc:spChg>
        <pc:picChg chg="add mod">
          <ac:chgData name="Robert Krajancic" userId="S::robert@discovercoding.ca::104b76e6-bce3-428a-be71-03228f6dae82" providerId="AD" clId="Web-{0CCB11D9-5FE8-27EF-DD6F-37EBFA17404B}" dt="2024-07-11T21:59:49.530" v="1307" actId="14100"/>
          <ac:picMkLst>
            <pc:docMk/>
            <pc:sldMk cId="562403418" sldId="264"/>
            <ac:picMk id="3" creationId="{CE9C8847-BBB1-FB36-20B6-06AC08CC55C1}"/>
          </ac:picMkLst>
        </pc:picChg>
      </pc:sldChg>
      <pc:sldChg chg="modSp add ord replId">
        <pc:chgData name="Robert Krajancic" userId="S::robert@discovercoding.ca::104b76e6-bce3-428a-be71-03228f6dae82" providerId="AD" clId="Web-{0CCB11D9-5FE8-27EF-DD6F-37EBFA17404B}" dt="2024-07-11T22:04:10.255" v="1515" actId="20577"/>
        <pc:sldMkLst>
          <pc:docMk/>
          <pc:sldMk cId="3321196918" sldId="265"/>
        </pc:sldMkLst>
        <pc:spChg chg="mod">
          <ac:chgData name="Robert Krajancic" userId="S::robert@discovercoding.ca::104b76e6-bce3-428a-be71-03228f6dae82" providerId="AD" clId="Web-{0CCB11D9-5FE8-27EF-DD6F-37EBFA17404B}" dt="2024-07-11T22:00:31.687" v="1336" actId="20577"/>
          <ac:spMkLst>
            <pc:docMk/>
            <pc:sldMk cId="3321196918" sldId="265"/>
            <ac:spMk id="2" creationId="{F3851265-2976-9BF6-8320-374AAD40A593}"/>
          </ac:spMkLst>
        </pc:spChg>
        <pc:spChg chg="mod">
          <ac:chgData name="Robert Krajancic" userId="S::robert@discovercoding.ca::104b76e6-bce3-428a-be71-03228f6dae82" providerId="AD" clId="Web-{0CCB11D9-5FE8-27EF-DD6F-37EBFA17404B}" dt="2024-07-11T22:04:10.255" v="1515" actId="20577"/>
          <ac:spMkLst>
            <pc:docMk/>
            <pc:sldMk cId="3321196918" sldId="265"/>
            <ac:spMk id="9" creationId="{998C4548-0271-02FD-E1DA-FDE0BCFAA60C}"/>
          </ac:spMkLst>
        </pc:spChg>
      </pc:sldChg>
    </pc:docChg>
  </pc:docChgLst>
  <pc:docChgLst>
    <pc:chgData name="Robert Krajancic" userId="S::robert@discovercoding.ca::104b76e6-bce3-428a-be71-03228f6dae82" providerId="AD" clId="Web-{EE25413E-C22D-486F-A616-D6498B516EE8}"/>
    <pc:docChg chg="modSld">
      <pc:chgData name="Robert Krajancic" userId="S::robert@discovercoding.ca::104b76e6-bce3-428a-be71-03228f6dae82" providerId="AD" clId="Web-{EE25413E-C22D-486F-A616-D6498B516EE8}" dt="2024-07-29T17:21:35.603" v="3" actId="20577"/>
      <pc:docMkLst>
        <pc:docMk/>
      </pc:docMkLst>
      <pc:sldChg chg="modSp">
        <pc:chgData name="Robert Krajancic" userId="S::robert@discovercoding.ca::104b76e6-bce3-428a-be71-03228f6dae82" providerId="AD" clId="Web-{EE25413E-C22D-486F-A616-D6498B516EE8}" dt="2024-07-29T17:21:35.603" v="3" actId="20577"/>
        <pc:sldMkLst>
          <pc:docMk/>
          <pc:sldMk cId="3926918736" sldId="272"/>
        </pc:sldMkLst>
        <pc:spChg chg="mod">
          <ac:chgData name="Robert Krajancic" userId="S::robert@discovercoding.ca::104b76e6-bce3-428a-be71-03228f6dae82" providerId="AD" clId="Web-{EE25413E-C22D-486F-A616-D6498B516EE8}" dt="2024-07-29T17:21:35.603" v="3" actId="20577"/>
          <ac:spMkLst>
            <pc:docMk/>
            <pc:sldMk cId="3926918736" sldId="272"/>
            <ac:spMk id="3" creationId="{6F79A259-9867-1212-CF72-92B4E21209E3}"/>
          </ac:spMkLst>
        </pc:spChg>
        <pc:spChg chg="mod">
          <ac:chgData name="Robert Krajancic" userId="S::robert@discovercoding.ca::104b76e6-bce3-428a-be71-03228f6dae82" providerId="AD" clId="Web-{EE25413E-C22D-486F-A616-D6498B516EE8}" dt="2024-07-29T17:21:34.196" v="2" actId="20577"/>
          <ac:spMkLst>
            <pc:docMk/>
            <pc:sldMk cId="3926918736" sldId="272"/>
            <ac:spMk id="4" creationId="{B666E331-9051-65F8-FA93-3A138775FDBC}"/>
          </ac:spMkLst>
        </pc:spChg>
      </pc:sldChg>
    </pc:docChg>
  </pc:docChgLst>
  <pc:docChgLst>
    <pc:chgData name="Robert Krajancic" userId="S::robert@discovercoding.ca::104b76e6-bce3-428a-be71-03228f6dae82" providerId="AD" clId="Web-{D25718C1-283E-3CE8-D7E9-9FB16DB38E3B}"/>
    <pc:docChg chg="modSld">
      <pc:chgData name="Robert Krajancic" userId="S::robert@discovercoding.ca::104b76e6-bce3-428a-be71-03228f6dae82" providerId="AD" clId="Web-{D25718C1-283E-3CE8-D7E9-9FB16DB38E3B}" dt="2024-07-12T17:17:51.699" v="106" actId="20577"/>
      <pc:docMkLst>
        <pc:docMk/>
      </pc:docMkLst>
      <pc:sldChg chg="modSp modNotes">
        <pc:chgData name="Robert Krajancic" userId="S::robert@discovercoding.ca::104b76e6-bce3-428a-be71-03228f6dae82" providerId="AD" clId="Web-{D25718C1-283E-3CE8-D7E9-9FB16DB38E3B}" dt="2024-07-12T17:10:23.688" v="18" actId="20577"/>
        <pc:sldMkLst>
          <pc:docMk/>
          <pc:sldMk cId="1712958863" sldId="259"/>
        </pc:sldMkLst>
        <pc:spChg chg="mod">
          <ac:chgData name="Robert Krajancic" userId="S::robert@discovercoding.ca::104b76e6-bce3-428a-be71-03228f6dae82" providerId="AD" clId="Web-{D25718C1-283E-3CE8-D7E9-9FB16DB38E3B}" dt="2024-07-12T17:10:23.688" v="18" actId="20577"/>
          <ac:spMkLst>
            <pc:docMk/>
            <pc:sldMk cId="1712958863" sldId="259"/>
            <ac:spMk id="9" creationId="{998C4548-0271-02FD-E1DA-FDE0BCFAA60C}"/>
          </ac:spMkLst>
        </pc:spChg>
      </pc:sldChg>
      <pc:sldChg chg="addSp delSp modSp mod setBg">
        <pc:chgData name="Robert Krajancic" userId="S::robert@discovercoding.ca::104b76e6-bce3-428a-be71-03228f6dae82" providerId="AD" clId="Web-{D25718C1-283E-3CE8-D7E9-9FB16DB38E3B}" dt="2024-07-12T17:17:51.699" v="106" actId="20577"/>
        <pc:sldMkLst>
          <pc:docMk/>
          <pc:sldMk cId="1366253423" sldId="260"/>
        </pc:sldMkLst>
        <pc:spChg chg="mod">
          <ac:chgData name="Robert Krajancic" userId="S::robert@discovercoding.ca::104b76e6-bce3-428a-be71-03228f6dae82" providerId="AD" clId="Web-{D25718C1-283E-3CE8-D7E9-9FB16DB38E3B}" dt="2024-07-12T17:16:06.634" v="53" actId="1076"/>
          <ac:spMkLst>
            <pc:docMk/>
            <pc:sldMk cId="1366253423" sldId="260"/>
            <ac:spMk id="2" creationId="{F3851265-2976-9BF6-8320-374AAD40A593}"/>
          </ac:spMkLst>
        </pc:spChg>
        <pc:spChg chg="mod ord">
          <ac:chgData name="Robert Krajancic" userId="S::robert@discovercoding.ca::104b76e6-bce3-428a-be71-03228f6dae82" providerId="AD" clId="Web-{D25718C1-283E-3CE8-D7E9-9FB16DB38E3B}" dt="2024-07-12T17:17:51.699" v="106" actId="20577"/>
          <ac:spMkLst>
            <pc:docMk/>
            <pc:sldMk cId="1366253423" sldId="260"/>
            <ac:spMk id="9" creationId="{998C4548-0271-02FD-E1DA-FDE0BCFAA60C}"/>
          </ac:spMkLst>
        </pc:spChg>
        <pc:spChg chg="add del">
          <ac:chgData name="Robert Krajancic" userId="S::robert@discovercoding.ca::104b76e6-bce3-428a-be71-03228f6dae82" providerId="AD" clId="Web-{D25718C1-283E-3CE8-D7E9-9FB16DB38E3B}" dt="2024-07-12T17:15:52.040" v="52"/>
          <ac:spMkLst>
            <pc:docMk/>
            <pc:sldMk cId="1366253423" sldId="260"/>
            <ac:spMk id="15" creationId="{8BC18E71-110D-4FB6-A411-14268735DB82}"/>
          </ac:spMkLst>
        </pc:spChg>
        <pc:spChg chg="add del">
          <ac:chgData name="Robert Krajancic" userId="S::robert@discovercoding.ca::104b76e6-bce3-428a-be71-03228f6dae82" providerId="AD" clId="Web-{D25718C1-283E-3CE8-D7E9-9FB16DB38E3B}" dt="2024-07-12T17:15:52.040" v="52"/>
          <ac:spMkLst>
            <pc:docMk/>
            <pc:sldMk cId="1366253423" sldId="260"/>
            <ac:spMk id="17" creationId="{C2A922FF-5D1B-444A-AA3F-33B14B877852}"/>
          </ac:spMkLst>
        </pc:spChg>
        <pc:spChg chg="add del">
          <ac:chgData name="Robert Krajancic" userId="S::robert@discovercoding.ca::104b76e6-bce3-428a-be71-03228f6dae82" providerId="AD" clId="Web-{D25718C1-283E-3CE8-D7E9-9FB16DB38E3B}" dt="2024-07-12T17:15:52.040" v="52"/>
          <ac:spMkLst>
            <pc:docMk/>
            <pc:sldMk cId="1366253423" sldId="260"/>
            <ac:spMk id="19" creationId="{4842F084-28AE-458A-9633-FBC3E2A691B3}"/>
          </ac:spMkLst>
        </pc:spChg>
        <pc:spChg chg="add del">
          <ac:chgData name="Robert Krajancic" userId="S::robert@discovercoding.ca::104b76e6-bce3-428a-be71-03228f6dae82" providerId="AD" clId="Web-{D25718C1-283E-3CE8-D7E9-9FB16DB38E3B}" dt="2024-07-12T17:15:52.040" v="52"/>
          <ac:spMkLst>
            <pc:docMk/>
            <pc:sldMk cId="1366253423" sldId="260"/>
            <ac:spMk id="21" creationId="{26B38427-698A-4037-8803-2E4F11C55383}"/>
          </ac:spMkLst>
        </pc:spChg>
        <pc:spChg chg="add del">
          <ac:chgData name="Robert Krajancic" userId="S::robert@discovercoding.ca::104b76e6-bce3-428a-be71-03228f6dae82" providerId="AD" clId="Web-{D25718C1-283E-3CE8-D7E9-9FB16DB38E3B}" dt="2024-07-12T17:15:52.040" v="52"/>
          <ac:spMkLst>
            <pc:docMk/>
            <pc:sldMk cId="1366253423" sldId="260"/>
            <ac:spMk id="23" creationId="{0CA5ED4B-E306-4431-876E-C91851D3EF63}"/>
          </ac:spMkLst>
        </pc:spChg>
        <pc:spChg chg="add del">
          <ac:chgData name="Robert Krajancic" userId="S::robert@discovercoding.ca::104b76e6-bce3-428a-be71-03228f6dae82" providerId="AD" clId="Web-{D25718C1-283E-3CE8-D7E9-9FB16DB38E3B}" dt="2024-07-12T17:15:52.040" v="52"/>
          <ac:spMkLst>
            <pc:docMk/>
            <pc:sldMk cId="1366253423" sldId="260"/>
            <ac:spMk id="25" creationId="{F6678D8D-0F79-43DA-8E1A-D0F97435B291}"/>
          </ac:spMkLst>
        </pc:spChg>
        <pc:picChg chg="add mod ord">
          <ac:chgData name="Robert Krajancic" userId="S::robert@discovercoding.ca::104b76e6-bce3-428a-be71-03228f6dae82" providerId="AD" clId="Web-{D25718C1-283E-3CE8-D7E9-9FB16DB38E3B}" dt="2024-07-12T17:17:46.808" v="103" actId="1076"/>
          <ac:picMkLst>
            <pc:docMk/>
            <pc:sldMk cId="1366253423" sldId="260"/>
            <ac:picMk id="3" creationId="{B4C00E60-5FF5-6AD4-E6A0-BDB15AD064D4}"/>
          </ac:picMkLst>
        </pc:picChg>
        <pc:picChg chg="add mod ord">
          <ac:chgData name="Robert Krajancic" userId="S::robert@discovercoding.ca::104b76e6-bce3-428a-be71-03228f6dae82" providerId="AD" clId="Web-{D25718C1-283E-3CE8-D7E9-9FB16DB38E3B}" dt="2024-07-12T17:17:48.293" v="104" actId="1076"/>
          <ac:picMkLst>
            <pc:docMk/>
            <pc:sldMk cId="1366253423" sldId="260"/>
            <ac:picMk id="4" creationId="{DB1ABBCB-B6F2-5A97-AC5D-E016ABFC4FC8}"/>
          </ac:picMkLst>
        </pc:picChg>
        <pc:picChg chg="mod">
          <ac:chgData name="Robert Krajancic" userId="S::robert@discovercoding.ca::104b76e6-bce3-428a-be71-03228f6dae82" providerId="AD" clId="Web-{D25718C1-283E-3CE8-D7E9-9FB16DB38E3B}" dt="2024-07-12T17:15:52.040" v="52"/>
          <ac:picMkLst>
            <pc:docMk/>
            <pc:sldMk cId="1366253423" sldId="260"/>
            <ac:picMk id="5" creationId="{065722C9-1C73-AA20-A6F3-CEC8F3C38E6C}"/>
          </ac:picMkLst>
        </pc:picChg>
      </pc:sldChg>
    </pc:docChg>
  </pc:docChgLst>
  <pc:docChgLst>
    <pc:chgData name="Robert Krajancic" userId="S::robert@discovercoding.ca::104b76e6-bce3-428a-be71-03228f6dae82" providerId="AD" clId="Web-{61E1243D-BE0E-1011-CCD6-285C0FF83482}"/>
    <pc:docChg chg="addSld modSld sldOrd">
      <pc:chgData name="Robert Krajancic" userId="S::robert@discovercoding.ca::104b76e6-bce3-428a-be71-03228f6dae82" providerId="AD" clId="Web-{61E1243D-BE0E-1011-CCD6-285C0FF83482}" dt="2024-07-12T16:51:01.486" v="1250"/>
      <pc:docMkLst>
        <pc:docMk/>
      </pc:docMkLst>
      <pc:sldChg chg="modSp">
        <pc:chgData name="Robert Krajancic" userId="S::robert@discovercoding.ca::104b76e6-bce3-428a-be71-03228f6dae82" providerId="AD" clId="Web-{61E1243D-BE0E-1011-CCD6-285C0FF83482}" dt="2024-07-12T16:11:17.693" v="1" actId="20577"/>
        <pc:sldMkLst>
          <pc:docMk/>
          <pc:sldMk cId="3643158254" sldId="257"/>
        </pc:sldMkLst>
        <pc:spChg chg="mod">
          <ac:chgData name="Robert Krajancic" userId="S::robert@discovercoding.ca::104b76e6-bce3-428a-be71-03228f6dae82" providerId="AD" clId="Web-{61E1243D-BE0E-1011-CCD6-285C0FF83482}" dt="2024-07-12T16:11:17.693" v="1" actId="20577"/>
          <ac:spMkLst>
            <pc:docMk/>
            <pc:sldMk cId="3643158254" sldId="257"/>
            <ac:spMk id="9" creationId="{998C4548-0271-02FD-E1DA-FDE0BCFAA60C}"/>
          </ac:spMkLst>
        </pc:spChg>
      </pc:sldChg>
      <pc:sldChg chg="addSp delSp modSp">
        <pc:chgData name="Robert Krajancic" userId="S::robert@discovercoding.ca::104b76e6-bce3-428a-be71-03228f6dae82" providerId="AD" clId="Web-{61E1243D-BE0E-1011-CCD6-285C0FF83482}" dt="2024-07-12T16:23:25.967" v="8" actId="1076"/>
        <pc:sldMkLst>
          <pc:docMk/>
          <pc:sldMk cId="3281886656" sldId="258"/>
        </pc:sldMkLst>
        <pc:picChg chg="add mod">
          <ac:chgData name="Robert Krajancic" userId="S::robert@discovercoding.ca::104b76e6-bce3-428a-be71-03228f6dae82" providerId="AD" clId="Web-{61E1243D-BE0E-1011-CCD6-285C0FF83482}" dt="2024-07-12T16:23:25.967" v="8" actId="1076"/>
          <ac:picMkLst>
            <pc:docMk/>
            <pc:sldMk cId="3281886656" sldId="258"/>
            <ac:picMk id="3" creationId="{B3966F52-6182-FA82-3728-0B80BAF50DA7}"/>
          </ac:picMkLst>
        </pc:picChg>
        <pc:picChg chg="del">
          <ac:chgData name="Robert Krajancic" userId="S::robert@discovercoding.ca::104b76e6-bce3-428a-be71-03228f6dae82" providerId="AD" clId="Web-{61E1243D-BE0E-1011-CCD6-285C0FF83482}" dt="2024-07-12T16:23:10.030" v="4"/>
          <ac:picMkLst>
            <pc:docMk/>
            <pc:sldMk cId="3281886656" sldId="258"/>
            <ac:picMk id="8" creationId="{56DFE672-C76F-A4F3-6CEC-22EAEC8F5950}"/>
          </ac:picMkLst>
        </pc:picChg>
      </pc:sldChg>
      <pc:sldChg chg="addSp delSp modSp modNotes">
        <pc:chgData name="Robert Krajancic" userId="S::robert@discovercoding.ca::104b76e6-bce3-428a-be71-03228f6dae82" providerId="AD" clId="Web-{61E1243D-BE0E-1011-CCD6-285C0FF83482}" dt="2024-07-12T16:29:39.003" v="42"/>
        <pc:sldMkLst>
          <pc:docMk/>
          <pc:sldMk cId="1712958863" sldId="259"/>
        </pc:sldMkLst>
        <pc:spChg chg="mod">
          <ac:chgData name="Robert Krajancic" userId="S::robert@discovercoding.ca::104b76e6-bce3-428a-be71-03228f6dae82" providerId="AD" clId="Web-{61E1243D-BE0E-1011-CCD6-285C0FF83482}" dt="2024-07-12T16:29:08.987" v="29" actId="14100"/>
          <ac:spMkLst>
            <pc:docMk/>
            <pc:sldMk cId="1712958863" sldId="259"/>
            <ac:spMk id="9" creationId="{998C4548-0271-02FD-E1DA-FDE0BCFAA60C}"/>
          </ac:spMkLst>
        </pc:spChg>
        <pc:picChg chg="add del mod">
          <ac:chgData name="Robert Krajancic" userId="S::robert@discovercoding.ca::104b76e6-bce3-428a-be71-03228f6dae82" providerId="AD" clId="Web-{61E1243D-BE0E-1011-CCD6-285C0FF83482}" dt="2024-07-12T16:27:38.954" v="13"/>
          <ac:picMkLst>
            <pc:docMk/>
            <pc:sldMk cId="1712958863" sldId="259"/>
            <ac:picMk id="3" creationId="{B942ECF4-8575-8CA5-203E-DEEC4E57B231}"/>
          </ac:picMkLst>
        </pc:picChg>
        <pc:picChg chg="add mod modCrop">
          <ac:chgData name="Robert Krajancic" userId="S::robert@discovercoding.ca::104b76e6-bce3-428a-be71-03228f6dae82" providerId="AD" clId="Web-{61E1243D-BE0E-1011-CCD6-285C0FF83482}" dt="2024-07-12T16:29:03.268" v="27" actId="1076"/>
          <ac:picMkLst>
            <pc:docMk/>
            <pc:sldMk cId="1712958863" sldId="259"/>
            <ac:picMk id="4" creationId="{62988271-A748-9685-61EE-7E1EFEE56ECB}"/>
          </ac:picMkLst>
        </pc:picChg>
      </pc:sldChg>
      <pc:sldChg chg="modNotes">
        <pc:chgData name="Robert Krajancic" userId="S::robert@discovercoding.ca::104b76e6-bce3-428a-be71-03228f6dae82" providerId="AD" clId="Web-{61E1243D-BE0E-1011-CCD6-285C0FF83482}" dt="2024-07-12T16:50:00.829" v="1179"/>
        <pc:sldMkLst>
          <pc:docMk/>
          <pc:sldMk cId="3339093473" sldId="261"/>
        </pc:sldMkLst>
      </pc:sldChg>
      <pc:sldChg chg="modNotes">
        <pc:chgData name="Robert Krajancic" userId="S::robert@discovercoding.ca::104b76e6-bce3-428a-be71-03228f6dae82" providerId="AD" clId="Web-{61E1243D-BE0E-1011-CCD6-285C0FF83482}" dt="2024-07-12T16:49:59.360" v="1178"/>
        <pc:sldMkLst>
          <pc:docMk/>
          <pc:sldMk cId="3120275949" sldId="262"/>
        </pc:sldMkLst>
      </pc:sldChg>
      <pc:sldChg chg="modNotes">
        <pc:chgData name="Robert Krajancic" userId="S::robert@discovercoding.ca::104b76e6-bce3-428a-be71-03228f6dae82" providerId="AD" clId="Web-{61E1243D-BE0E-1011-CCD6-285C0FF83482}" dt="2024-07-12T16:49:56.985" v="1177"/>
        <pc:sldMkLst>
          <pc:docMk/>
          <pc:sldMk cId="1276915849" sldId="263"/>
        </pc:sldMkLst>
      </pc:sldChg>
      <pc:sldChg chg="modSp modNotes">
        <pc:chgData name="Robert Krajancic" userId="S::robert@discovercoding.ca::104b76e6-bce3-428a-be71-03228f6dae82" providerId="AD" clId="Web-{61E1243D-BE0E-1011-CCD6-285C0FF83482}" dt="2024-07-12T16:49:54.594" v="1176"/>
        <pc:sldMkLst>
          <pc:docMk/>
          <pc:sldMk cId="562403418" sldId="264"/>
        </pc:sldMkLst>
        <pc:spChg chg="mod">
          <ac:chgData name="Robert Krajancic" userId="S::robert@discovercoding.ca::104b76e6-bce3-428a-be71-03228f6dae82" providerId="AD" clId="Web-{61E1243D-BE0E-1011-CCD6-285C0FF83482}" dt="2024-07-12T16:30:33.316" v="46" actId="20577"/>
          <ac:spMkLst>
            <pc:docMk/>
            <pc:sldMk cId="562403418" sldId="264"/>
            <ac:spMk id="9" creationId="{998C4548-0271-02FD-E1DA-FDE0BCFAA60C}"/>
          </ac:spMkLst>
        </pc:spChg>
      </pc:sldChg>
      <pc:sldChg chg="modSp modNotes">
        <pc:chgData name="Robert Krajancic" userId="S::robert@discovercoding.ca::104b76e6-bce3-428a-be71-03228f6dae82" providerId="AD" clId="Web-{61E1243D-BE0E-1011-CCD6-285C0FF83482}" dt="2024-07-12T16:49:51.735" v="1175"/>
        <pc:sldMkLst>
          <pc:docMk/>
          <pc:sldMk cId="3321196918" sldId="265"/>
        </pc:sldMkLst>
        <pc:spChg chg="mod">
          <ac:chgData name="Robert Krajancic" userId="S::robert@discovercoding.ca::104b76e6-bce3-428a-be71-03228f6dae82" providerId="AD" clId="Web-{61E1243D-BE0E-1011-CCD6-285C0FF83482}" dt="2024-07-12T16:41:15.698" v="614" actId="14100"/>
          <ac:spMkLst>
            <pc:docMk/>
            <pc:sldMk cId="3321196918" sldId="265"/>
            <ac:spMk id="9" creationId="{998C4548-0271-02FD-E1DA-FDE0BCFAA60C}"/>
          </ac:spMkLst>
        </pc:spChg>
      </pc:sldChg>
      <pc:sldChg chg="add replId">
        <pc:chgData name="Robert Krajancic" userId="S::robert@discovercoding.ca::104b76e6-bce3-428a-be71-03228f6dae82" providerId="AD" clId="Web-{61E1243D-BE0E-1011-CCD6-285C0FF83482}" dt="2024-07-12T16:11:20.272" v="2"/>
        <pc:sldMkLst>
          <pc:docMk/>
          <pc:sldMk cId="1076330263" sldId="266"/>
        </pc:sldMkLst>
      </pc:sldChg>
      <pc:sldChg chg="modSp add replId modNotes">
        <pc:chgData name="Robert Krajancic" userId="S::robert@discovercoding.ca::104b76e6-bce3-428a-be71-03228f6dae82" providerId="AD" clId="Web-{61E1243D-BE0E-1011-CCD6-285C0FF83482}" dt="2024-07-12T16:49:49.094" v="1174"/>
        <pc:sldMkLst>
          <pc:docMk/>
          <pc:sldMk cId="1212481815" sldId="267"/>
        </pc:sldMkLst>
        <pc:spChg chg="mod">
          <ac:chgData name="Robert Krajancic" userId="S::robert@discovercoding.ca::104b76e6-bce3-428a-be71-03228f6dae82" providerId="AD" clId="Web-{61E1243D-BE0E-1011-CCD6-285C0FF83482}" dt="2024-07-12T16:37:19.930" v="444" actId="20577"/>
          <ac:spMkLst>
            <pc:docMk/>
            <pc:sldMk cId="1212481815" sldId="267"/>
            <ac:spMk id="9" creationId="{998C4548-0271-02FD-E1DA-FDE0BCFAA60C}"/>
          </ac:spMkLst>
        </pc:spChg>
      </pc:sldChg>
      <pc:sldChg chg="addSp modSp add ord replId modNotes">
        <pc:chgData name="Robert Krajancic" userId="S::robert@discovercoding.ca::104b76e6-bce3-428a-be71-03228f6dae82" providerId="AD" clId="Web-{61E1243D-BE0E-1011-CCD6-285C0FF83482}" dt="2024-07-12T16:49:47.047" v="1173"/>
        <pc:sldMkLst>
          <pc:docMk/>
          <pc:sldMk cId="3644465698" sldId="268"/>
        </pc:sldMkLst>
        <pc:spChg chg="add mod">
          <ac:chgData name="Robert Krajancic" userId="S::robert@discovercoding.ca::104b76e6-bce3-428a-be71-03228f6dae82" providerId="AD" clId="Web-{61E1243D-BE0E-1011-CCD6-285C0FF83482}" dt="2024-07-12T16:39:39.119" v="510" actId="20577"/>
          <ac:spMkLst>
            <pc:docMk/>
            <pc:sldMk cId="3644465698" sldId="268"/>
            <ac:spMk id="4" creationId="{C1FBB9F5-8BE9-9013-040D-F13A8945768C}"/>
          </ac:spMkLst>
        </pc:spChg>
        <pc:spChg chg="add mod">
          <ac:chgData name="Robert Krajancic" userId="S::robert@discovercoding.ca::104b76e6-bce3-428a-be71-03228f6dae82" providerId="AD" clId="Web-{61E1243D-BE0E-1011-CCD6-285C0FF83482}" dt="2024-07-12T16:39:54.369" v="517" actId="1076"/>
          <ac:spMkLst>
            <pc:docMk/>
            <pc:sldMk cId="3644465698" sldId="268"/>
            <ac:spMk id="6" creationId="{A3A33A1C-03E1-C7AA-CB05-2E625BA6E4B7}"/>
          </ac:spMkLst>
        </pc:spChg>
        <pc:spChg chg="add mod">
          <ac:chgData name="Robert Krajancic" userId="S::robert@discovercoding.ca::104b76e6-bce3-428a-be71-03228f6dae82" providerId="AD" clId="Web-{61E1243D-BE0E-1011-CCD6-285C0FF83482}" dt="2024-07-12T16:40:04.682" v="527" actId="20577"/>
          <ac:spMkLst>
            <pc:docMk/>
            <pc:sldMk cId="3644465698" sldId="268"/>
            <ac:spMk id="8" creationId="{92DF5254-A655-67C4-019E-6FD755BE4F05}"/>
          </ac:spMkLst>
        </pc:spChg>
        <pc:spChg chg="mod">
          <ac:chgData name="Robert Krajancic" userId="S::robert@discovercoding.ca::104b76e6-bce3-428a-be71-03228f6dae82" providerId="AD" clId="Web-{61E1243D-BE0E-1011-CCD6-285C0FF83482}" dt="2024-07-12T16:38:15.727" v="446" actId="20577"/>
          <ac:spMkLst>
            <pc:docMk/>
            <pc:sldMk cId="3644465698" sldId="268"/>
            <ac:spMk id="9" creationId="{998C4548-0271-02FD-E1DA-FDE0BCFAA60C}"/>
          </ac:spMkLst>
        </pc:spChg>
        <pc:picChg chg="add mod">
          <ac:chgData name="Robert Krajancic" userId="S::robert@discovercoding.ca::104b76e6-bce3-428a-be71-03228f6dae82" providerId="AD" clId="Web-{61E1243D-BE0E-1011-CCD6-285C0FF83482}" dt="2024-07-12T16:38:39.337" v="452" actId="1076"/>
          <ac:picMkLst>
            <pc:docMk/>
            <pc:sldMk cId="3644465698" sldId="268"/>
            <ac:picMk id="3" creationId="{3AA1EB1E-58E2-231A-41EB-135F9156FA31}"/>
          </ac:picMkLst>
        </pc:picChg>
      </pc:sldChg>
      <pc:sldChg chg="modSp add replId modNotes">
        <pc:chgData name="Robert Krajancic" userId="S::robert@discovercoding.ca::104b76e6-bce3-428a-be71-03228f6dae82" providerId="AD" clId="Web-{61E1243D-BE0E-1011-CCD6-285C0FF83482}" dt="2024-07-12T16:49:44.844" v="1172"/>
        <pc:sldMkLst>
          <pc:docMk/>
          <pc:sldMk cId="1268756009" sldId="269"/>
        </pc:sldMkLst>
        <pc:spChg chg="mod">
          <ac:chgData name="Robert Krajancic" userId="S::robert@discovercoding.ca::104b76e6-bce3-428a-be71-03228f6dae82" providerId="AD" clId="Web-{61E1243D-BE0E-1011-CCD6-285C0FF83482}" dt="2024-07-12T16:42:06.058" v="625" actId="20577"/>
          <ac:spMkLst>
            <pc:docMk/>
            <pc:sldMk cId="1268756009" sldId="269"/>
            <ac:spMk id="2" creationId="{F3851265-2976-9BF6-8320-374AAD40A593}"/>
          </ac:spMkLst>
        </pc:spChg>
        <pc:spChg chg="mod">
          <ac:chgData name="Robert Krajancic" userId="S::robert@discovercoding.ca::104b76e6-bce3-428a-be71-03228f6dae82" providerId="AD" clId="Web-{61E1243D-BE0E-1011-CCD6-285C0FF83482}" dt="2024-07-12T16:44:06.778" v="776" actId="20577"/>
          <ac:spMkLst>
            <pc:docMk/>
            <pc:sldMk cId="1268756009" sldId="269"/>
            <ac:spMk id="9" creationId="{998C4548-0271-02FD-E1DA-FDE0BCFAA60C}"/>
          </ac:spMkLst>
        </pc:spChg>
      </pc:sldChg>
      <pc:sldChg chg="modSp add replId modNotes">
        <pc:chgData name="Robert Krajancic" userId="S::robert@discovercoding.ca::104b76e6-bce3-428a-be71-03228f6dae82" providerId="AD" clId="Web-{61E1243D-BE0E-1011-CCD6-285C0FF83482}" dt="2024-07-12T16:49:42.235" v="1171"/>
        <pc:sldMkLst>
          <pc:docMk/>
          <pc:sldMk cId="577729454" sldId="270"/>
        </pc:sldMkLst>
        <pc:spChg chg="mod">
          <ac:chgData name="Robert Krajancic" userId="S::robert@discovercoding.ca::104b76e6-bce3-428a-be71-03228f6dae82" providerId="AD" clId="Web-{61E1243D-BE0E-1011-CCD6-285C0FF83482}" dt="2024-07-12T16:44:53.435" v="801" actId="20577"/>
          <ac:spMkLst>
            <pc:docMk/>
            <pc:sldMk cId="577729454" sldId="270"/>
            <ac:spMk id="2" creationId="{F3851265-2976-9BF6-8320-374AAD40A593}"/>
          </ac:spMkLst>
        </pc:spChg>
        <pc:spChg chg="mod">
          <ac:chgData name="Robert Krajancic" userId="S::robert@discovercoding.ca::104b76e6-bce3-428a-be71-03228f6dae82" providerId="AD" clId="Web-{61E1243D-BE0E-1011-CCD6-285C0FF83482}" dt="2024-07-12T16:46:48.967" v="1026" actId="20577"/>
          <ac:spMkLst>
            <pc:docMk/>
            <pc:sldMk cId="577729454" sldId="270"/>
            <ac:spMk id="9" creationId="{998C4548-0271-02FD-E1DA-FDE0BCFAA60C}"/>
          </ac:spMkLst>
        </pc:spChg>
      </pc:sldChg>
      <pc:sldChg chg="modSp add replId modNotes">
        <pc:chgData name="Robert Krajancic" userId="S::robert@discovercoding.ca::104b76e6-bce3-428a-be71-03228f6dae82" providerId="AD" clId="Web-{61E1243D-BE0E-1011-CCD6-285C0FF83482}" dt="2024-07-12T16:51:01.486" v="1250"/>
        <pc:sldMkLst>
          <pc:docMk/>
          <pc:sldMk cId="3868731325" sldId="271"/>
        </pc:sldMkLst>
        <pc:spChg chg="mod">
          <ac:chgData name="Robert Krajancic" userId="S::robert@discovercoding.ca::104b76e6-bce3-428a-be71-03228f6dae82" providerId="AD" clId="Web-{61E1243D-BE0E-1011-CCD6-285C0FF83482}" dt="2024-07-12T16:47:09.124" v="1030" actId="20577"/>
          <ac:spMkLst>
            <pc:docMk/>
            <pc:sldMk cId="3868731325" sldId="271"/>
            <ac:spMk id="2" creationId="{F3851265-2976-9BF6-8320-374AAD40A593}"/>
          </ac:spMkLst>
        </pc:spChg>
        <pc:spChg chg="mod">
          <ac:chgData name="Robert Krajancic" userId="S::robert@discovercoding.ca::104b76e6-bce3-428a-be71-03228f6dae82" providerId="AD" clId="Web-{61E1243D-BE0E-1011-CCD6-285C0FF83482}" dt="2024-07-12T16:49:31.485" v="1153" actId="20577"/>
          <ac:spMkLst>
            <pc:docMk/>
            <pc:sldMk cId="3868731325" sldId="271"/>
            <ac:spMk id="9" creationId="{998C4548-0271-02FD-E1DA-FDE0BCFAA60C}"/>
          </ac:spMkLst>
        </pc:spChg>
      </pc:sldChg>
    </pc:docChg>
  </pc:docChgLst>
  <pc:docChgLst>
    <pc:chgData name="Robert Krajancic" userId="S::robert@discovercoding.ca::104b76e6-bce3-428a-be71-03228f6dae82" providerId="AD" clId="Web-{7287FCE1-EE87-EA7D-E2B8-F9BAC35C3356}"/>
    <pc:docChg chg="delSld">
      <pc:chgData name="Robert Krajancic" userId="S::robert@discovercoding.ca::104b76e6-bce3-428a-be71-03228f6dae82" providerId="AD" clId="Web-{7287FCE1-EE87-EA7D-E2B8-F9BAC35C3356}" dt="2024-07-31T18:04:00.042" v="0"/>
      <pc:docMkLst>
        <pc:docMk/>
      </pc:docMkLst>
      <pc:sldChg chg="del">
        <pc:chgData name="Robert Krajancic" userId="S::robert@discovercoding.ca::104b76e6-bce3-428a-be71-03228f6dae82" providerId="AD" clId="Web-{7287FCE1-EE87-EA7D-E2B8-F9BAC35C3356}" dt="2024-07-31T18:04:00.042" v="0"/>
        <pc:sldMkLst>
          <pc:docMk/>
          <pc:sldMk cId="3643158254" sldId="257"/>
        </pc:sldMkLst>
      </pc:sldChg>
    </pc:docChg>
  </pc:docChgLst>
  <pc:docChgLst>
    <pc:chgData name="Jennifer Lam" userId="9af493ca-5afc-4c4a-9c8e-e8c31b8972ab" providerId="ADAL" clId="{E5630783-CE37-4B1C-980C-C5F2930F263E}"/>
    <pc:docChg chg="modSld modNotesMaster">
      <pc:chgData name="Jennifer Lam" userId="9af493ca-5afc-4c4a-9c8e-e8c31b8972ab" providerId="ADAL" clId="{E5630783-CE37-4B1C-980C-C5F2930F263E}" dt="2024-09-06T03:07:37.877" v="1"/>
      <pc:docMkLst>
        <pc:docMk/>
      </pc:docMkLst>
      <pc:sldChg chg="modNotes">
        <pc:chgData name="Jennifer Lam" userId="9af493ca-5afc-4c4a-9c8e-e8c31b8972ab" providerId="ADAL" clId="{E5630783-CE37-4B1C-980C-C5F2930F263E}" dt="2024-09-06T03:07:37.877" v="1"/>
        <pc:sldMkLst>
          <pc:docMk/>
          <pc:sldMk cId="3926918736" sldId="272"/>
        </pc:sldMkLst>
      </pc:sldChg>
    </pc:docChg>
  </pc:docChgLst>
  <pc:docChgLst>
    <pc:chgData name="Fardil Iqbal" userId="S::fardil@discovercoding.ca::fb37f888-8619-47b9-8c90-4418dd1fe7de" providerId="AD" clId="Web-{21E41233-A5EF-FD6D-2E7D-97722D27F186}"/>
    <pc:docChg chg="mod">
      <pc:chgData name="Fardil Iqbal" userId="S::fardil@discovercoding.ca::fb37f888-8619-47b9-8c90-4418dd1fe7de" providerId="AD" clId="Web-{21E41233-A5EF-FD6D-2E7D-97722D27F186}" dt="2024-07-12T17:01:13.671" v="2"/>
      <pc:docMkLst>
        <pc:docMk/>
      </pc:docMkLst>
      <pc:sldChg chg="addCm">
        <pc:chgData name="Fardil Iqbal" userId="S::fardil@discovercoding.ca::fb37f888-8619-47b9-8c90-4418dd1fe7de" providerId="AD" clId="Web-{21E41233-A5EF-FD6D-2E7D-97722D27F186}" dt="2024-07-12T16:57:03.933" v="1"/>
        <pc:sldMkLst>
          <pc:docMk/>
          <pc:sldMk cId="1712958863" sldId="259"/>
        </pc:sldMkLst>
        <pc:extLst>
          <p:ext xmlns:p="http://schemas.openxmlformats.org/presentationml/2006/main" uri="{D6D511B9-2390-475A-947B-AFAB55BFBCF1}">
            <pc226:cmChg xmlns:pc226="http://schemas.microsoft.com/office/powerpoint/2022/06/main/command" chg="add">
              <pc226:chgData name="Fardil Iqbal" userId="S::fardil@discovercoding.ca::fb37f888-8619-47b9-8c90-4418dd1fe7de" providerId="AD" clId="Web-{21E41233-A5EF-FD6D-2E7D-97722D27F186}" dt="2024-07-12T16:57:03.933" v="1"/>
              <pc2:cmMkLst xmlns:pc2="http://schemas.microsoft.com/office/powerpoint/2019/9/main/command">
                <pc:docMk/>
                <pc:sldMk cId="1712958863" sldId="259"/>
                <pc2:cmMk id="{FE3CC650-89D9-4597-88B8-2584BBB5C7E4}"/>
              </pc2:cmMkLst>
            </pc226:cmChg>
          </p:ext>
        </pc:extLst>
      </pc:sldChg>
      <pc:sldChg chg="addCm">
        <pc:chgData name="Fardil Iqbal" userId="S::fardil@discovercoding.ca::fb37f888-8619-47b9-8c90-4418dd1fe7de" providerId="AD" clId="Web-{21E41233-A5EF-FD6D-2E7D-97722D27F186}" dt="2024-07-12T17:01:13.671" v="2"/>
        <pc:sldMkLst>
          <pc:docMk/>
          <pc:sldMk cId="1366253423" sldId="260"/>
        </pc:sldMkLst>
        <pc:extLst>
          <p:ext xmlns:p="http://schemas.openxmlformats.org/presentationml/2006/main" uri="{D6D511B9-2390-475A-947B-AFAB55BFBCF1}">
            <pc226:cmChg xmlns:pc226="http://schemas.microsoft.com/office/powerpoint/2022/06/main/command" chg="add">
              <pc226:chgData name="Fardil Iqbal" userId="S::fardil@discovercoding.ca::fb37f888-8619-47b9-8c90-4418dd1fe7de" providerId="AD" clId="Web-{21E41233-A5EF-FD6D-2E7D-97722D27F186}" dt="2024-07-12T17:01:13.671" v="2"/>
              <pc2:cmMkLst xmlns:pc2="http://schemas.microsoft.com/office/powerpoint/2019/9/main/command">
                <pc:docMk/>
                <pc:sldMk cId="1366253423" sldId="260"/>
                <pc2:cmMk id="{68C016FC-4C81-48B8-8A77-A7BFC8A10ADE}"/>
              </pc2:cmMkLst>
            </pc226:cmChg>
          </p:ext>
        </pc:extLst>
      </pc:sldChg>
    </pc:docChg>
  </pc:docChgLst>
  <pc:docChgLst>
    <pc:chgData name="Robert Krajancic" userId="S::robert@discovercoding.ca::104b76e6-bce3-428a-be71-03228f6dae82" providerId="AD" clId="Web-{3EA43960-25BE-1BE9-D87C-8DE0D7826BC5}"/>
    <pc:docChg chg="modSld">
      <pc:chgData name="Robert Krajancic" userId="S::robert@discovercoding.ca::104b76e6-bce3-428a-be71-03228f6dae82" providerId="AD" clId="Web-{3EA43960-25BE-1BE9-D87C-8DE0D7826BC5}" dt="2024-07-12T19:17:31.726" v="64" actId="20577"/>
      <pc:docMkLst>
        <pc:docMk/>
      </pc:docMkLst>
      <pc:sldChg chg="modSp">
        <pc:chgData name="Robert Krajancic" userId="S::robert@discovercoding.ca::104b76e6-bce3-428a-be71-03228f6dae82" providerId="AD" clId="Web-{3EA43960-25BE-1BE9-D87C-8DE0D7826BC5}" dt="2024-07-12T19:17:31.726" v="64" actId="20577"/>
        <pc:sldMkLst>
          <pc:docMk/>
          <pc:sldMk cId="3321196918" sldId="265"/>
        </pc:sldMkLst>
        <pc:spChg chg="mod">
          <ac:chgData name="Robert Krajancic" userId="S::robert@discovercoding.ca::104b76e6-bce3-428a-be71-03228f6dae82" providerId="AD" clId="Web-{3EA43960-25BE-1BE9-D87C-8DE0D7826BC5}" dt="2024-07-12T19:17:31.726" v="64" actId="20577"/>
          <ac:spMkLst>
            <pc:docMk/>
            <pc:sldMk cId="3321196918" sldId="265"/>
            <ac:spMk id="9" creationId="{998C4548-0271-02FD-E1DA-FDE0BCFAA60C}"/>
          </ac:spMkLst>
        </pc:spChg>
      </pc:sldChg>
    </pc:docChg>
  </pc:docChgLst>
  <pc:docChgLst>
    <pc:chgData name="Jennifer Lam" userId="9af493ca-5afc-4c4a-9c8e-e8c31b8972ab" providerId="ADAL" clId="{A85CEF06-907F-498D-8D5F-C6D8223EA1A3}"/>
    <pc:docChg chg="modSld">
      <pc:chgData name="Jennifer Lam" userId="9af493ca-5afc-4c4a-9c8e-e8c31b8972ab" providerId="ADAL" clId="{A85CEF06-907F-498D-8D5F-C6D8223EA1A3}" dt="2024-08-15T02:48:20.018" v="1" actId="20577"/>
      <pc:docMkLst>
        <pc:docMk/>
      </pc:docMkLst>
      <pc:sldChg chg="modSp mod">
        <pc:chgData name="Jennifer Lam" userId="9af493ca-5afc-4c4a-9c8e-e8c31b8972ab" providerId="ADAL" clId="{A85CEF06-907F-498D-8D5F-C6D8223EA1A3}" dt="2024-08-15T02:48:20.018" v="1" actId="20577"/>
        <pc:sldMkLst>
          <pc:docMk/>
          <pc:sldMk cId="1366253423" sldId="260"/>
        </pc:sldMkLst>
        <pc:spChg chg="mod">
          <ac:chgData name="Jennifer Lam" userId="9af493ca-5afc-4c4a-9c8e-e8c31b8972ab" providerId="ADAL" clId="{A85CEF06-907F-498D-8D5F-C6D8223EA1A3}" dt="2024-08-15T02:48:20.018" v="1" actId="20577"/>
          <ac:spMkLst>
            <pc:docMk/>
            <pc:sldMk cId="1366253423" sldId="260"/>
            <ac:spMk id="9" creationId="{998C4548-0271-02FD-E1DA-FDE0BCFAA60C}"/>
          </ac:spMkLst>
        </pc:spChg>
      </pc:sldChg>
    </pc:docChg>
  </pc:docChgLst>
</pc:chgInfo>
</file>

<file path=ppt/comments/modernComment_103_6619AD8F.xml><?xml version="1.0" encoding="utf-8"?>
<p188:cmLst xmlns:a="http://schemas.openxmlformats.org/drawingml/2006/main" xmlns:r="http://schemas.openxmlformats.org/officeDocument/2006/relationships" xmlns:p188="http://schemas.microsoft.com/office/powerpoint/2018/8/main">
  <p188:cm id="{FE3CC650-89D9-4597-88B8-2584BBB5C7E4}" authorId="{BEB38BB0-0348-A66E-55D2-70DBA8BC9CAD}" created="2024-07-12T16:57:03.933">
    <pc:sldMkLst xmlns:pc="http://schemas.microsoft.com/office/powerpoint/2013/main/command">
      <pc:docMk/>
      <pc:sldMk cId="1712958863" sldId="259"/>
    </pc:sldMkLst>
    <p188:txBody>
      <a:bodyPr/>
      <a:lstStyle/>
      <a:p>
        <a:r>
          <a:rPr lang="en-US"/>
          <a:t>Try adding the "solutions" to your question to the notes for this slide, instead of showing it. That way kids can try thinking of these on their own and the instructor can just use those answers to help start conversation if needed or fill in gaps.</a:t>
        </a:r>
      </a:p>
    </p188:txBody>
  </p188:cm>
</p188:cmLst>
</file>

<file path=ppt/comments/modernComment_104_516F5F6F.xml><?xml version="1.0" encoding="utf-8"?>
<p188:cmLst xmlns:a="http://schemas.openxmlformats.org/drawingml/2006/main" xmlns:r="http://schemas.openxmlformats.org/officeDocument/2006/relationships" xmlns:p188="http://schemas.microsoft.com/office/powerpoint/2018/8/main">
  <p188:cm id="{68C016FC-4C81-48B8-8A77-A7BFC8A10ADE}" authorId="{BEB38BB0-0348-A66E-55D2-70DBA8BC9CAD}" created="2024-07-12T17:01:13.671">
    <pc:sldMkLst xmlns:pc="http://schemas.microsoft.com/office/powerpoint/2013/main/command">
      <pc:docMk/>
      <pc:sldMk cId="1366253423" sldId="260"/>
    </pc:sldMkLst>
    <p188:txBody>
      <a:bodyPr/>
      <a:lstStyle/>
      <a:p>
        <a:r>
          <a:rPr lang="en-US"/>
          <a:t>Showing the actual light level block and (if you can fit it) the if-else block might make it more clear for kids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8711"/>
          </a:xfrm>
          <a:prstGeom prst="rect">
            <a:avLst/>
          </a:prstGeom>
        </p:spPr>
        <p:txBody>
          <a:bodyPr vert="horz" lIns="92492" tIns="46246" rIns="92492" bIns="46246" rtlCol="0"/>
          <a:lstStyle>
            <a:lvl1pPr algn="r">
              <a:defRPr sz="1200"/>
            </a:lvl1pPr>
          </a:lstStyle>
          <a:p>
            <a:fld id="{92858BA1-D4E0-4F2B-A0F4-D70539AA6548}" type="datetimeFigureOut">
              <a:t>2/2/2025</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3"/>
            <a:ext cx="7388860" cy="273659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8710"/>
          </a:xfrm>
          <a:prstGeom prst="rect">
            <a:avLst/>
          </a:prstGeom>
        </p:spPr>
        <p:txBody>
          <a:bodyPr vert="horz" lIns="92492" tIns="46246" rIns="92492" bIns="46246" rtlCol="0" anchor="b"/>
          <a:lstStyle>
            <a:lvl1pPr algn="r">
              <a:defRPr sz="1200"/>
            </a:lvl1pPr>
          </a:lstStyle>
          <a:p>
            <a:fld id="{93E7DD6B-2182-4B30-BA3B-AD6545ABE9DF}" type="slidenum">
              <a:t>‹#›</a:t>
            </a:fld>
            <a:endParaRPr lang="en-US"/>
          </a:p>
        </p:txBody>
      </p:sp>
    </p:spTree>
    <p:extLst>
      <p:ext uri="{BB962C8B-B14F-4D97-AF65-F5344CB8AC3E}">
        <p14:creationId xmlns:p14="http://schemas.microsoft.com/office/powerpoint/2010/main" val="156871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um.com/lightricks-tech-blog/an-intro-to-color-spaces-and-how-i-used-them-for-my-game-f712153b1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8325" y="1158875"/>
            <a:ext cx="5559425" cy="31273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err="1">
                <a:cs typeface="Calibri"/>
              </a:rPr>
              <a:t>CuteBot</a:t>
            </a:r>
            <a:r>
              <a:rPr lang="en-US">
                <a:cs typeface="Calibri"/>
              </a:rPr>
              <a:t> and Construction Expectations</a:t>
            </a:r>
            <a:br>
              <a:rPr lang="en-US">
                <a:cs typeface="+mn-lt"/>
              </a:rPr>
            </a:br>
            <a:r>
              <a:rPr lang="en-US">
                <a:cs typeface="Calibri"/>
              </a:rPr>
              <a:t>+ </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07326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12</a:t>
            </a:fld>
            <a:endParaRPr lang="en-US"/>
          </a:p>
        </p:txBody>
      </p:sp>
    </p:spTree>
    <p:extLst>
      <p:ext uri="{BB962C8B-B14F-4D97-AF65-F5344CB8AC3E}">
        <p14:creationId xmlns:p14="http://schemas.microsoft.com/office/powerpoint/2010/main" val="353028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13</a:t>
            </a:fld>
            <a:endParaRPr lang="en-US"/>
          </a:p>
        </p:txBody>
      </p:sp>
    </p:spTree>
    <p:extLst>
      <p:ext uri="{BB962C8B-B14F-4D97-AF65-F5344CB8AC3E}">
        <p14:creationId xmlns:p14="http://schemas.microsoft.com/office/powerpoint/2010/main" val="43738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14</a:t>
            </a:fld>
            <a:endParaRPr lang="en-US"/>
          </a:p>
        </p:txBody>
      </p:sp>
    </p:spTree>
    <p:extLst>
      <p:ext uri="{BB962C8B-B14F-4D97-AF65-F5344CB8AC3E}">
        <p14:creationId xmlns:p14="http://schemas.microsoft.com/office/powerpoint/2010/main" val="239932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15</a:t>
            </a:fld>
            <a:endParaRPr lang="en-US"/>
          </a:p>
        </p:txBody>
      </p:sp>
    </p:spTree>
    <p:extLst>
      <p:ext uri="{BB962C8B-B14F-4D97-AF65-F5344CB8AC3E}">
        <p14:creationId xmlns:p14="http://schemas.microsoft.com/office/powerpoint/2010/main" val="12554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Red Green Blue</a:t>
            </a:r>
          </a:p>
          <a:p>
            <a:r>
              <a:rPr lang="en-US"/>
              <a:t>Light-emitting diode</a:t>
            </a:r>
            <a:endParaRPr lang="en-US">
              <a:cs typeface="Calibri"/>
            </a:endParaRPr>
          </a:p>
          <a:p>
            <a:r>
              <a:rPr lang="en-US">
                <a:cs typeface="Calibri"/>
              </a:rPr>
              <a:t>252, 252, 0</a:t>
            </a:r>
          </a:p>
          <a:p>
            <a:r>
              <a:rPr lang="en-US">
                <a:cs typeface="Calibri"/>
              </a:rPr>
              <a:t>Light sensors, Sound sensors, temperature sensors, movement sensors, etc.</a:t>
            </a:r>
          </a:p>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16</a:t>
            </a:fld>
            <a:endParaRPr lang="en-US"/>
          </a:p>
        </p:txBody>
      </p:sp>
    </p:spTree>
    <p:extLst>
      <p:ext uri="{BB962C8B-B14F-4D97-AF65-F5344CB8AC3E}">
        <p14:creationId xmlns:p14="http://schemas.microsoft.com/office/powerpoint/2010/main" val="103899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SOLUTION:</a:t>
            </a:r>
          </a:p>
          <a:p>
            <a:r>
              <a:rPr lang="en-US">
                <a:cs typeface="Calibri"/>
              </a:rPr>
              <a:t>Change right wheel speed to 0%</a:t>
            </a:r>
          </a:p>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4</a:t>
            </a:fld>
            <a:endParaRPr lang="en-US"/>
          </a:p>
        </p:txBody>
      </p:sp>
    </p:spTree>
    <p:extLst>
      <p:ext uri="{BB962C8B-B14F-4D97-AF65-F5344CB8AC3E}">
        <p14:creationId xmlns:p14="http://schemas.microsoft.com/office/powerpoint/2010/main" val="251882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 from </a:t>
            </a:r>
            <a:r>
              <a:rPr lang="en-US">
                <a:hlinkClick r:id="rId3"/>
              </a:rPr>
              <a:t>https://medium.com/lightricks-tech-blog/an-intro-to-color-spaces-and-how-i-used-them-for-my-game-f712153b114</a:t>
            </a:r>
            <a:endParaRPr lang="en-US">
              <a:cs typeface="Calibri" panose="020F0502020204030204"/>
            </a:endParaRPr>
          </a:p>
          <a:p>
            <a:endParaRPr lang="en-US">
              <a:cs typeface="Calibri" panose="020F0502020204030204"/>
            </a:endParaRPr>
          </a:p>
          <a:p>
            <a:r>
              <a:rPr lang="en-US">
                <a:cs typeface="Calibri" panose="020F0502020204030204"/>
              </a:rPr>
              <a:t>Answer to question:</a:t>
            </a:r>
          </a:p>
          <a:p>
            <a:r>
              <a:rPr lang="en-US"/>
              <a:t>lamps, traffic lights, RGB keyboards, etc</a:t>
            </a:r>
          </a:p>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5</a:t>
            </a:fld>
            <a:endParaRPr lang="en-US"/>
          </a:p>
        </p:txBody>
      </p:sp>
    </p:spTree>
    <p:extLst>
      <p:ext uri="{BB962C8B-B14F-4D97-AF65-F5344CB8AC3E}">
        <p14:creationId xmlns:p14="http://schemas.microsoft.com/office/powerpoint/2010/main" val="286201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Light </a:t>
            </a:r>
          </a:p>
        </p:txBody>
      </p:sp>
      <p:sp>
        <p:nvSpPr>
          <p:cNvPr id="4" name="Slide Number Placeholder 3"/>
          <p:cNvSpPr>
            <a:spLocks noGrp="1"/>
          </p:cNvSpPr>
          <p:nvPr>
            <p:ph type="sldNum" sz="quarter" idx="5"/>
          </p:nvPr>
        </p:nvSpPr>
        <p:spPr/>
        <p:txBody>
          <a:bodyPr/>
          <a:lstStyle/>
          <a:p>
            <a:fld id="{93E7DD6B-2182-4B30-BA3B-AD6545ABE9DF}" type="slidenum">
              <a:t>6</a:t>
            </a:fld>
            <a:endParaRPr lang="en-US"/>
          </a:p>
        </p:txBody>
      </p:sp>
    </p:spTree>
    <p:extLst>
      <p:ext uri="{BB962C8B-B14F-4D97-AF65-F5344CB8AC3E}">
        <p14:creationId xmlns:p14="http://schemas.microsoft.com/office/powerpoint/2010/main" val="236370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7</a:t>
            </a:fld>
            <a:endParaRPr lang="en-US"/>
          </a:p>
        </p:txBody>
      </p:sp>
    </p:spTree>
    <p:extLst>
      <p:ext uri="{BB962C8B-B14F-4D97-AF65-F5344CB8AC3E}">
        <p14:creationId xmlns:p14="http://schemas.microsoft.com/office/powerpoint/2010/main" val="211841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8</a:t>
            </a:fld>
            <a:endParaRPr lang="en-US"/>
          </a:p>
        </p:txBody>
      </p:sp>
    </p:spTree>
    <p:extLst>
      <p:ext uri="{BB962C8B-B14F-4D97-AF65-F5344CB8AC3E}">
        <p14:creationId xmlns:p14="http://schemas.microsoft.com/office/powerpoint/2010/main" val="300119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9</a:t>
            </a:fld>
            <a:endParaRPr lang="en-US"/>
          </a:p>
        </p:txBody>
      </p:sp>
    </p:spTree>
    <p:extLst>
      <p:ext uri="{BB962C8B-B14F-4D97-AF65-F5344CB8AC3E}">
        <p14:creationId xmlns:p14="http://schemas.microsoft.com/office/powerpoint/2010/main" val="128579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10</a:t>
            </a:fld>
            <a:endParaRPr lang="en-US"/>
          </a:p>
        </p:txBody>
      </p:sp>
    </p:spTree>
    <p:extLst>
      <p:ext uri="{BB962C8B-B14F-4D97-AF65-F5344CB8AC3E}">
        <p14:creationId xmlns:p14="http://schemas.microsoft.com/office/powerpoint/2010/main" val="20826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E7DD6B-2182-4B30-BA3B-AD6545ABE9DF}" type="slidenum">
              <a:t>11</a:t>
            </a:fld>
            <a:endParaRPr lang="en-US"/>
          </a:p>
        </p:txBody>
      </p:sp>
    </p:spTree>
    <p:extLst>
      <p:ext uri="{BB962C8B-B14F-4D97-AF65-F5344CB8AC3E}">
        <p14:creationId xmlns:p14="http://schemas.microsoft.com/office/powerpoint/2010/main" val="422558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CA"/>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CA"/>
          </a:p>
        </p:txBody>
      </p:sp>
      <p:pic>
        <p:nvPicPr>
          <p:cNvPr id="6" name="Graphic 2"/>
          <p:cNvPicPr>
            <a:picLocks noChangeAspect="1"/>
          </p:cNvPicPr>
          <p:nvPr userDrawn="1"/>
        </p:nvPicPr>
        <p:blipFill>
          <a:blip r:embed="rId2"/>
          <a:stretch/>
        </p:blipFill>
        <p:spPr bwMode="auto">
          <a:xfrm>
            <a:off x="8616280" y="5949280"/>
            <a:ext cx="1174849" cy="7604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CA"/>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CA"/>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CA"/>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CA"/>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CA"/>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CA"/>
          </a:p>
        </p:txBody>
      </p:sp>
      <p:sp>
        <p:nvSpPr>
          <p:cNvPr id="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CA"/>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endParaRPr lang="en-CA"/>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CA"/>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D1177DB-DFEF-4B88-A84E-7718C2ABB8B9}" type="datetimeFigureOut">
              <a:rPr lang="en-CA"/>
              <a:t>2025-02-02</a:t>
            </a:fld>
            <a:endParaRPr lang="en-CA"/>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pic>
        <p:nvPicPr>
          <p:cNvPr id="8" name="Graphic 6"/>
          <p:cNvPicPr>
            <a:picLocks noChangeAspect="1"/>
          </p:cNvPicPr>
          <p:nvPr userDrawn="1"/>
        </p:nvPicPr>
        <p:blipFill>
          <a:blip r:embed="rId11"/>
          <a:stretch/>
        </p:blipFill>
        <p:spPr bwMode="auto">
          <a:xfrm>
            <a:off x="5476923" y="1106715"/>
            <a:ext cx="6715077" cy="5751285"/>
          </a:xfrm>
          <a:prstGeom prst="rect">
            <a:avLst/>
          </a:prstGeom>
        </p:spPr>
      </p:pic>
      <p:pic>
        <p:nvPicPr>
          <p:cNvPr id="9" name="Picture 9"/>
          <p:cNvPicPr>
            <a:picLocks noChangeAspect="1"/>
          </p:cNvPicPr>
          <p:nvPr userDrawn="1"/>
        </p:nvPicPr>
        <p:blipFill>
          <a:blip r:embed="rId12"/>
          <a:stretch/>
        </p:blipFill>
        <p:spPr bwMode="auto">
          <a:xfrm>
            <a:off x="9878990" y="5988050"/>
            <a:ext cx="2208155" cy="740569"/>
          </a:xfrm>
          <a:prstGeom prst="rect">
            <a:avLst/>
          </a:prstGeom>
        </p:spPr>
      </p:pic>
      <p:grpSp>
        <p:nvGrpSpPr>
          <p:cNvPr id="10" name="Group 93"/>
          <p:cNvGrpSpPr/>
          <p:nvPr userDrawn="1"/>
        </p:nvGrpSpPr>
        <p:grpSpPr bwMode="auto">
          <a:xfrm>
            <a:off x="0" y="-1"/>
            <a:ext cx="1220788" cy="6858001"/>
            <a:chOff x="-14288" y="0"/>
            <a:chExt cx="1220788" cy="6858001"/>
          </a:xfrm>
          <a:gradFill>
            <a:gsLst>
              <a:gs pos="0">
                <a:schemeClr val="accent6">
                  <a:lumMod val="0"/>
                  <a:lumOff val="100000"/>
                </a:schemeClr>
              </a:gs>
              <a:gs pos="35000">
                <a:schemeClr val="accent6">
                  <a:lumMod val="0"/>
                  <a:lumOff val="100000"/>
                </a:schemeClr>
              </a:gs>
              <a:gs pos="100000">
                <a:schemeClr val="accent6">
                  <a:lumMod val="35000"/>
                  <a:lumOff val="65000"/>
                </a:schemeClr>
              </a:gs>
            </a:gsLst>
            <a:path path="circle"/>
          </a:gradFill>
        </p:grpSpPr>
        <p:sp>
          <p:nvSpPr>
            <p:cNvPr id="11" name="Rectangle 5"/>
            <p:cNvSpPr>
              <a:spLocks noChangeArrowheads="1"/>
            </p:cNvSpPr>
            <p:nvPr/>
          </p:nvSpPr>
          <p:spPr bwMode="auto">
            <a:xfrm>
              <a:off x="114300" y="4763"/>
              <a:ext cx="23813" cy="2181225"/>
            </a:xfrm>
            <a:prstGeom prst="rect">
              <a:avLst/>
            </a:prstGeom>
            <a:grpFill/>
            <a:ln>
              <a:noFill/>
            </a:ln>
          </p:spPr>
        </p:sp>
        <p:sp>
          <p:nvSpPr>
            <p:cNvPr id="12" name="Freeform 6"/>
            <p:cNvSpPr>
              <a:spLocks noEditPoints="1"/>
            </p:cNvSpPr>
            <p:nvPr/>
          </p:nvSpPr>
          <p:spPr bwMode="auto">
            <a:xfrm>
              <a:off x="33337"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3" name="Freeform 7"/>
            <p:cNvSpPr>
              <a:spLocks noEditPoints="1"/>
            </p:cNvSpPr>
            <p:nvPr/>
          </p:nvSpPr>
          <p:spPr bwMode="auto">
            <a:xfrm>
              <a:off x="28575"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4" name="Freeform 8"/>
            <p:cNvSpPr/>
            <p:nvPr/>
          </p:nvSpPr>
          <p:spPr bwMode="auto">
            <a:xfrm>
              <a:off x="200025" y="4763"/>
              <a:ext cx="369888" cy="1811338"/>
            </a:xfrm>
            <a:custGeom>
              <a:avLst/>
              <a:gdLst/>
              <a:ahLst/>
              <a:cxnLst/>
              <a:rect l="0" t="0" r="r" b="b"/>
              <a:pathLst>
                <a:path w="233" h="1141" extrusionOk="0">
                  <a:moveTo>
                    <a:pt x="218" y="1141"/>
                  </a:moveTo>
                  <a:lnTo>
                    <a:pt x="0" y="626"/>
                  </a:lnTo>
                  <a:lnTo>
                    <a:pt x="0" y="0"/>
                  </a:lnTo>
                  <a:lnTo>
                    <a:pt x="15" y="0"/>
                  </a:lnTo>
                  <a:lnTo>
                    <a:pt x="15" y="623"/>
                  </a:lnTo>
                  <a:lnTo>
                    <a:pt x="233" y="1135"/>
                  </a:lnTo>
                  <a:lnTo>
                    <a:pt x="218" y="1141"/>
                  </a:lnTo>
                  <a:close/>
                </a:path>
              </a:pathLst>
            </a:custGeom>
            <a:grpFill/>
            <a:ln>
              <a:noFill/>
            </a:ln>
          </p:spPr>
        </p:sp>
        <p:sp>
          <p:nvSpPr>
            <p:cNvPr id="15" name="Freeform 9"/>
            <p:cNvSpPr>
              <a:spLocks noEditPoints="1"/>
            </p:cNvSpPr>
            <p:nvPr/>
          </p:nvSpPr>
          <p:spPr bwMode="auto">
            <a:xfrm>
              <a:off x="503237"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6" name="Freeform 10"/>
            <p:cNvSpPr/>
            <p:nvPr/>
          </p:nvSpPr>
          <p:spPr bwMode="auto">
            <a:xfrm>
              <a:off x="285750" y="4763"/>
              <a:ext cx="369888" cy="1430338"/>
            </a:xfrm>
            <a:custGeom>
              <a:avLst/>
              <a:gdLst/>
              <a:ahLst/>
              <a:cxnLst/>
              <a:rect l="0" t="0" r="r" b="b"/>
              <a:pathLst>
                <a:path w="233" h="901" extrusionOk="0">
                  <a:moveTo>
                    <a:pt x="221" y="901"/>
                  </a:moveTo>
                  <a:lnTo>
                    <a:pt x="0" y="383"/>
                  </a:lnTo>
                  <a:lnTo>
                    <a:pt x="0" y="0"/>
                  </a:lnTo>
                  <a:lnTo>
                    <a:pt x="18" y="0"/>
                  </a:lnTo>
                  <a:lnTo>
                    <a:pt x="18" y="380"/>
                  </a:lnTo>
                  <a:lnTo>
                    <a:pt x="233" y="895"/>
                  </a:lnTo>
                  <a:lnTo>
                    <a:pt x="221" y="901"/>
                  </a:lnTo>
                  <a:close/>
                </a:path>
              </a:pathLst>
            </a:custGeom>
            <a:grpFill/>
            <a:ln>
              <a:noFill/>
            </a:ln>
          </p:spPr>
        </p:sp>
        <p:sp>
          <p:nvSpPr>
            <p:cNvPr id="17" name="Freeform 11"/>
            <p:cNvSpPr/>
            <p:nvPr/>
          </p:nvSpPr>
          <p:spPr bwMode="auto">
            <a:xfrm>
              <a:off x="546100"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18" name="Freeform 12"/>
            <p:cNvSpPr>
              <a:spLocks noEditPoints="1"/>
            </p:cNvSpPr>
            <p:nvPr/>
          </p:nvSpPr>
          <p:spPr bwMode="auto">
            <a:xfrm>
              <a:off x="588962"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 name="Freeform 13"/>
            <p:cNvSpPr>
              <a:spLocks noEditPoints="1"/>
            </p:cNvSpPr>
            <p:nvPr/>
          </p:nvSpPr>
          <p:spPr bwMode="auto">
            <a:xfrm>
              <a:off x="588962"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 name="Freeform 14"/>
            <p:cNvSpPr/>
            <p:nvPr/>
          </p:nvSpPr>
          <p:spPr bwMode="auto">
            <a:xfrm>
              <a:off x="641350" y="0"/>
              <a:ext cx="422275" cy="527050"/>
            </a:xfrm>
            <a:custGeom>
              <a:avLst/>
              <a:gdLst/>
              <a:ahLst/>
              <a:cxnLst/>
              <a:rect l="0" t="0" r="r" b="b"/>
              <a:pathLst>
                <a:path w="266" h="332" extrusionOk="0">
                  <a:moveTo>
                    <a:pt x="257" y="332"/>
                  </a:moveTo>
                  <a:lnTo>
                    <a:pt x="48" y="123"/>
                  </a:lnTo>
                  <a:lnTo>
                    <a:pt x="0" y="6"/>
                  </a:lnTo>
                  <a:lnTo>
                    <a:pt x="15" y="0"/>
                  </a:lnTo>
                  <a:lnTo>
                    <a:pt x="63" y="114"/>
                  </a:lnTo>
                  <a:lnTo>
                    <a:pt x="266" y="320"/>
                  </a:lnTo>
                  <a:lnTo>
                    <a:pt x="257" y="332"/>
                  </a:lnTo>
                  <a:close/>
                </a:path>
              </a:pathLst>
            </a:custGeom>
            <a:grpFill/>
            <a:ln>
              <a:noFill/>
            </a:ln>
          </p:spPr>
        </p:sp>
        <p:sp>
          <p:nvSpPr>
            <p:cNvPr id="21" name="Freeform 15"/>
            <p:cNvSpPr>
              <a:spLocks noEditPoints="1"/>
            </p:cNvSpPr>
            <p:nvPr/>
          </p:nvSpPr>
          <p:spPr bwMode="auto">
            <a:xfrm>
              <a:off x="1020762"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p:cNvSpPr/>
            <p:nvPr/>
          </p:nvSpPr>
          <p:spPr bwMode="auto">
            <a:xfrm>
              <a:off x="9525" y="1801813"/>
              <a:ext cx="123825" cy="127000"/>
            </a:xfrm>
            <a:custGeom>
              <a:avLst/>
              <a:gdLst/>
              <a:ahLst/>
              <a:cxnLst/>
              <a:rect l="0" t="0" r="r" b="b"/>
              <a:pathLst>
                <a:path w="78" h="80" extrusionOk="0">
                  <a:moveTo>
                    <a:pt x="6" y="80"/>
                  </a:moveTo>
                  <a:lnTo>
                    <a:pt x="0" y="71"/>
                  </a:lnTo>
                  <a:lnTo>
                    <a:pt x="69" y="0"/>
                  </a:lnTo>
                  <a:lnTo>
                    <a:pt x="78" y="9"/>
                  </a:lnTo>
                  <a:lnTo>
                    <a:pt x="6" y="80"/>
                  </a:lnTo>
                  <a:close/>
                </a:path>
              </a:pathLst>
            </a:custGeom>
            <a:grpFill/>
            <a:ln>
              <a:noFill/>
            </a:ln>
          </p:spPr>
        </p:sp>
        <p:sp>
          <p:nvSpPr>
            <p:cNvPr id="24" name="Freeform 18"/>
            <p:cNvSpPr/>
            <p:nvPr/>
          </p:nvSpPr>
          <p:spPr bwMode="auto">
            <a:xfrm>
              <a:off x="-9525" y="3549650"/>
              <a:ext cx="147638" cy="481013"/>
            </a:xfrm>
            <a:custGeom>
              <a:avLst/>
              <a:gdLst/>
              <a:ahLst/>
              <a:cxnLst/>
              <a:rect l="0" t="0" r="r" b="b"/>
              <a:pathLst>
                <a:path w="93" h="303" extrusionOk="0">
                  <a:moveTo>
                    <a:pt x="93" y="303"/>
                  </a:moveTo>
                  <a:lnTo>
                    <a:pt x="78" y="303"/>
                  </a:lnTo>
                  <a:lnTo>
                    <a:pt x="78" y="78"/>
                  </a:lnTo>
                  <a:lnTo>
                    <a:pt x="0" y="12"/>
                  </a:lnTo>
                  <a:lnTo>
                    <a:pt x="12" y="0"/>
                  </a:lnTo>
                  <a:lnTo>
                    <a:pt x="93" y="69"/>
                  </a:lnTo>
                  <a:lnTo>
                    <a:pt x="93" y="303"/>
                  </a:lnTo>
                  <a:close/>
                </a:path>
              </a:pathLst>
            </a:custGeom>
            <a:grpFill/>
            <a:ln>
              <a:noFill/>
            </a:ln>
          </p:spPr>
        </p:sp>
        <p:sp>
          <p:nvSpPr>
            <p:cNvPr id="25" name="Freeform 19"/>
            <p:cNvSpPr/>
            <p:nvPr/>
          </p:nvSpPr>
          <p:spPr bwMode="auto">
            <a:xfrm>
              <a:off x="128587"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26" name="Freeform 20"/>
            <p:cNvSpPr>
              <a:spLocks noEditPoints="1"/>
            </p:cNvSpPr>
            <p:nvPr/>
          </p:nvSpPr>
          <p:spPr bwMode="auto">
            <a:xfrm>
              <a:off x="204787" y="1849438"/>
              <a:ext cx="114300" cy="107949"/>
            </a:xfrm>
            <a:custGeom>
              <a:avLst/>
              <a:gdLst/>
              <a:ahLst/>
              <a:cxnLst/>
              <a:rect l="0" t="0"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7" name="Rectangle 21"/>
            <p:cNvSpPr>
              <a:spLocks noChangeArrowheads="1"/>
            </p:cNvSpPr>
            <p:nvPr/>
          </p:nvSpPr>
          <p:spPr bwMode="auto">
            <a:xfrm>
              <a:off x="133350" y="4662488"/>
              <a:ext cx="23813" cy="2181225"/>
            </a:xfrm>
            <a:prstGeom prst="rect">
              <a:avLst/>
            </a:prstGeom>
            <a:grpFill/>
            <a:ln>
              <a:noFill/>
            </a:ln>
          </p:spPr>
        </p:sp>
        <p:sp>
          <p:nvSpPr>
            <p:cNvPr id="28" name="Freeform 22"/>
            <p:cNvSpPr/>
            <p:nvPr/>
          </p:nvSpPr>
          <p:spPr bwMode="auto">
            <a:xfrm>
              <a:off x="223837" y="5041900"/>
              <a:ext cx="369888" cy="1801813"/>
            </a:xfrm>
            <a:custGeom>
              <a:avLst/>
              <a:gdLst/>
              <a:ahLst/>
              <a:cxnLst/>
              <a:rect l="0" t="0"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9" name="Freeform 23"/>
            <p:cNvSpPr>
              <a:spLocks noEditPoints="1"/>
            </p:cNvSpPr>
            <p:nvPr/>
          </p:nvSpPr>
          <p:spPr bwMode="auto">
            <a:xfrm>
              <a:off x="52387"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30" name="Freeform 24"/>
            <p:cNvSpPr/>
            <p:nvPr/>
          </p:nvSpPr>
          <p:spPr bwMode="auto">
            <a:xfrm>
              <a:off x="-14288" y="5627688"/>
              <a:ext cx="85725" cy="1216025"/>
            </a:xfrm>
            <a:custGeom>
              <a:avLst/>
              <a:gdLst/>
              <a:ahLst/>
              <a:cxnLst/>
              <a:rect l="0" t="0" r="r" b="b"/>
              <a:pathLst>
                <a:path w="54" h="766" extrusionOk="0">
                  <a:moveTo>
                    <a:pt x="54" y="766"/>
                  </a:moveTo>
                  <a:lnTo>
                    <a:pt x="36" y="766"/>
                  </a:lnTo>
                  <a:lnTo>
                    <a:pt x="36" y="149"/>
                  </a:lnTo>
                  <a:lnTo>
                    <a:pt x="0" y="3"/>
                  </a:lnTo>
                  <a:lnTo>
                    <a:pt x="18" y="0"/>
                  </a:lnTo>
                  <a:lnTo>
                    <a:pt x="54" y="146"/>
                  </a:lnTo>
                  <a:lnTo>
                    <a:pt x="54" y="766"/>
                  </a:lnTo>
                  <a:close/>
                </a:path>
              </a:pathLst>
            </a:custGeom>
            <a:grpFill/>
            <a:ln>
              <a:noFill/>
            </a:ln>
          </p:spPr>
        </p:sp>
        <p:sp>
          <p:nvSpPr>
            <p:cNvPr id="31" name="Freeform 25"/>
            <p:cNvSpPr>
              <a:spLocks noEditPoints="1"/>
            </p:cNvSpPr>
            <p:nvPr/>
          </p:nvSpPr>
          <p:spPr bwMode="auto">
            <a:xfrm>
              <a:off x="527050"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2" name="Freeform 26"/>
            <p:cNvSpPr/>
            <p:nvPr/>
          </p:nvSpPr>
          <p:spPr bwMode="auto">
            <a:xfrm>
              <a:off x="309562" y="5422900"/>
              <a:ext cx="374650" cy="1425575"/>
            </a:xfrm>
            <a:custGeom>
              <a:avLst/>
              <a:gdLst/>
              <a:ahLst/>
              <a:cxnLst/>
              <a:rect l="0" t="0" r="r" b="b"/>
              <a:pathLst>
                <a:path w="236" h="898" extrusionOk="0">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33" name="Freeform 27"/>
            <p:cNvSpPr/>
            <p:nvPr/>
          </p:nvSpPr>
          <p:spPr bwMode="auto">
            <a:xfrm>
              <a:off x="569912"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34" name="Freeform 28"/>
            <p:cNvSpPr>
              <a:spLocks noEditPoints="1"/>
            </p:cNvSpPr>
            <p:nvPr/>
          </p:nvSpPr>
          <p:spPr bwMode="auto">
            <a:xfrm>
              <a:off x="612775"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5" name="Freeform 29"/>
            <p:cNvSpPr>
              <a:spLocks noEditPoints="1"/>
            </p:cNvSpPr>
            <p:nvPr/>
          </p:nvSpPr>
          <p:spPr bwMode="auto">
            <a:xfrm>
              <a:off x="612775"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6" name="Freeform 30"/>
            <p:cNvSpPr/>
            <p:nvPr/>
          </p:nvSpPr>
          <p:spPr bwMode="auto">
            <a:xfrm>
              <a:off x="669925" y="6330950"/>
              <a:ext cx="417513" cy="517525"/>
            </a:xfrm>
            <a:custGeom>
              <a:avLst/>
              <a:gdLst/>
              <a:ahLst/>
              <a:cxnLst/>
              <a:rect l="0" t="0"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37" name="Freeform 31"/>
            <p:cNvSpPr>
              <a:spLocks noEditPoints="1"/>
            </p:cNvSpPr>
            <p:nvPr/>
          </p:nvSpPr>
          <p:spPr bwMode="auto">
            <a:xfrm>
              <a:off x="1049337"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a:lnSpc>
          <a:spcPct val="90000"/>
        </a:lnSpc>
        <a:spcBef>
          <a:spcPts val="0"/>
        </a:spcBef>
        <a:buNone/>
        <a:defRPr sz="4400">
          <a:solidFill>
            <a:schemeClr val="tx1"/>
          </a:solidFill>
          <a:latin typeface="KG Corner of the Sky"/>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Arial Rounded MT"/>
          <a:ea typeface="+mn-ea"/>
          <a:cs typeface="+mn-cs"/>
        </a:defRPr>
      </a:lvl1pPr>
      <a:lvl2pPr marL="685800" indent="-228600" algn="l" defTabSz="914400">
        <a:lnSpc>
          <a:spcPct val="90000"/>
        </a:lnSpc>
        <a:spcBef>
          <a:spcPts val="500"/>
        </a:spcBef>
        <a:buFont typeface="Arial"/>
        <a:buChar char="•"/>
        <a:defRPr sz="2400">
          <a:solidFill>
            <a:schemeClr val="tx1"/>
          </a:solidFill>
          <a:latin typeface="Arial Rounded MT"/>
          <a:ea typeface="+mn-ea"/>
          <a:cs typeface="+mn-cs"/>
        </a:defRPr>
      </a:lvl2pPr>
      <a:lvl3pPr marL="1143000" indent="-228600" algn="l" defTabSz="914400">
        <a:lnSpc>
          <a:spcPct val="90000"/>
        </a:lnSpc>
        <a:spcBef>
          <a:spcPts val="500"/>
        </a:spcBef>
        <a:buFont typeface="Arial"/>
        <a:buChar char="•"/>
        <a:defRPr sz="2000">
          <a:solidFill>
            <a:schemeClr val="tx1"/>
          </a:solidFill>
          <a:latin typeface="Arial Rounded MT"/>
          <a:ea typeface="+mn-ea"/>
          <a:cs typeface="+mn-cs"/>
        </a:defRPr>
      </a:lvl3pPr>
      <a:lvl4pPr marL="1600200" indent="-228600" algn="l" defTabSz="914400">
        <a:lnSpc>
          <a:spcPct val="90000"/>
        </a:lnSpc>
        <a:spcBef>
          <a:spcPts val="500"/>
        </a:spcBef>
        <a:buFont typeface="Arial"/>
        <a:buChar char="•"/>
        <a:defRPr sz="1800">
          <a:solidFill>
            <a:schemeClr val="tx1"/>
          </a:solidFill>
          <a:latin typeface="Arial Rounded MT"/>
          <a:ea typeface="+mn-ea"/>
          <a:cs typeface="+mn-cs"/>
        </a:defRPr>
      </a:lvl4pPr>
      <a:lvl5pPr marL="2057400" indent="-228600" algn="l" defTabSz="914400">
        <a:lnSpc>
          <a:spcPct val="90000"/>
        </a:lnSpc>
        <a:spcBef>
          <a:spcPts val="500"/>
        </a:spcBef>
        <a:buFont typeface="Arial"/>
        <a:buChar char="•"/>
        <a:defRPr sz="1800">
          <a:solidFill>
            <a:schemeClr val="tx1"/>
          </a:solidFill>
          <a:latin typeface="Arial Rounded M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6619AD8F.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04_516F5F6F.xm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akecode.microbit.or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fontScale="90000"/>
          </a:bodyPr>
          <a:lstStyle/>
          <a:p>
            <a:r>
              <a:rPr lang="en-US" b="1">
                <a:latin typeface="Aharoni"/>
                <a:ea typeface="+mj-lt"/>
                <a:cs typeface="+mj-lt"/>
              </a:rPr>
              <a:t>Lesson 3: Sensors and Data Collection</a:t>
            </a:r>
            <a:endParaRPr lang="en-US" b="1">
              <a:latin typeface="Aharoni"/>
              <a:cs typeface="Aharoni"/>
            </a:endParaRPr>
          </a:p>
        </p:txBody>
      </p:sp>
      <p:sp>
        <p:nvSpPr>
          <p:cNvPr id="3" name="Subtitle 2"/>
          <p:cNvSpPr>
            <a:spLocks noGrp="1"/>
          </p:cNvSpPr>
          <p:nvPr>
            <p:ph type="subTitle" idx="1"/>
          </p:nvPr>
        </p:nvSpPr>
        <p:spPr>
          <a:xfrm>
            <a:off x="6194715" y="3836197"/>
            <a:ext cx="5334931" cy="2189214"/>
          </a:xfrm>
        </p:spPr>
        <p:txBody>
          <a:bodyPr vert="horz" lIns="91440" tIns="45720" rIns="91440" bIns="45720" rtlCol="0" anchor="t">
            <a:normAutofit/>
          </a:bodyPr>
          <a:lstStyle/>
          <a:p>
            <a:endParaRPr lang="en-US">
              <a:latin typeface="Aharoni"/>
              <a:cs typeface="Aharoni"/>
            </a:endParaRPr>
          </a:p>
        </p:txBody>
      </p:sp>
      <p:sp>
        <p:nvSpPr>
          <p:cNvPr id="8" name="Freeform: Shape 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green line art of a robot&#10;&#10;Description automatically generated">
            <a:extLst>
              <a:ext uri="{FF2B5EF4-FFF2-40B4-BE49-F238E27FC236}">
                <a16:creationId xmlns:a16="http://schemas.microsoft.com/office/drawing/2014/main" id="{F85D82E4-C4A2-3FA0-E7FA-3F99D0619DB7}"/>
              </a:ext>
            </a:extLst>
          </p:cNvPr>
          <p:cNvPicPr>
            <a:picLocks noChangeAspect="1"/>
          </p:cNvPicPr>
          <p:nvPr/>
        </p:nvPicPr>
        <p:blipFill rotWithShape="1">
          <a:blip r:embed="rId2"/>
          <a:srcRect t="14332" b="5668"/>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7" name="Freeform: Shape 1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een circle with white lines and grey text&#10;&#10;Description automatically generated">
            <a:extLst>
              <a:ext uri="{FF2B5EF4-FFF2-40B4-BE49-F238E27FC236}">
                <a16:creationId xmlns:a16="http://schemas.microsoft.com/office/drawing/2014/main" id="{75314876-3EDC-59EB-FFD0-5AAFF698B614}"/>
              </a:ext>
            </a:extLst>
          </p:cNvPr>
          <p:cNvPicPr>
            <a:picLocks noChangeAspect="1"/>
          </p:cNvPicPr>
          <p:nvPr/>
        </p:nvPicPr>
        <p:blipFill>
          <a:blip r:embed="rId3"/>
          <a:stretch>
            <a:fillRect/>
          </a:stretch>
        </p:blipFill>
        <p:spPr>
          <a:xfrm>
            <a:off x="10188678" y="5944460"/>
            <a:ext cx="1917291" cy="78240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err="1">
                <a:latin typeface="Aharoni"/>
                <a:cs typeface="Aharoni"/>
              </a:rPr>
              <a:t>CuteBot</a:t>
            </a:r>
            <a:r>
              <a:rPr lang="en-US" b="1">
                <a:latin typeface="Aharoni"/>
                <a:cs typeface="Aharoni"/>
              </a:rPr>
              <a:t> Sensors</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5697747" y="1724984"/>
            <a:ext cx="5656053" cy="4451979"/>
          </a:xfrm>
        </p:spPr>
        <p:txBody>
          <a:bodyPr vert="horz" lIns="91440" tIns="45720" rIns="91440" bIns="45720" rtlCol="0" anchor="t">
            <a:normAutofit/>
          </a:bodyPr>
          <a:lstStyle/>
          <a:p>
            <a:r>
              <a:rPr lang="en-US"/>
              <a:t>The </a:t>
            </a:r>
            <a:r>
              <a:rPr lang="en-US" err="1"/>
              <a:t>CuteBot</a:t>
            </a:r>
            <a:r>
              <a:rPr lang="en-US"/>
              <a:t> has </a:t>
            </a:r>
            <a:r>
              <a:rPr lang="en-US">
                <a:ea typeface="+mn-lt"/>
                <a:cs typeface="+mn-lt"/>
              </a:rPr>
              <a:t>two line-tracking probes connecting to P13&amp;P14 on the </a:t>
            </a:r>
            <a:r>
              <a:rPr lang="en-US" err="1">
                <a:ea typeface="+mn-lt"/>
                <a:cs typeface="+mn-lt"/>
              </a:rPr>
              <a:t>Micro:Bit</a:t>
            </a:r>
            <a:r>
              <a:rPr lang="en-US">
                <a:ea typeface="+mn-lt"/>
                <a:cs typeface="+mn-lt"/>
              </a:rPr>
              <a:t> </a:t>
            </a:r>
            <a:endParaRPr lang="en-US"/>
          </a:p>
          <a:p>
            <a:r>
              <a:rPr lang="en-US"/>
              <a:t>These are used to</a:t>
            </a:r>
            <a:r>
              <a:rPr lang="en-US">
                <a:ea typeface="+mn-lt"/>
                <a:cs typeface="+mn-lt"/>
              </a:rPr>
              <a:t> detect the black line and its edges. </a:t>
            </a:r>
            <a:endParaRPr lang="en-US"/>
          </a:p>
          <a:p>
            <a:r>
              <a:rPr lang="en-US"/>
              <a:t>Why might we want to detect black lines/edges?</a:t>
            </a:r>
          </a:p>
          <a:p>
            <a:endParaRPr lang="en-US"/>
          </a:p>
          <a:p>
            <a:endParaRPr lang="en-US"/>
          </a:p>
          <a:p>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3" name="Picture 2" descr="A blue and white circular object with a blue and white text&#10;&#10;Description automatically generated">
            <a:extLst>
              <a:ext uri="{FF2B5EF4-FFF2-40B4-BE49-F238E27FC236}">
                <a16:creationId xmlns:a16="http://schemas.microsoft.com/office/drawing/2014/main" id="{CE9C8847-BBB1-FB36-20B6-06AC08CC55C1}"/>
              </a:ext>
            </a:extLst>
          </p:cNvPr>
          <p:cNvPicPr>
            <a:picLocks noChangeAspect="1"/>
          </p:cNvPicPr>
          <p:nvPr/>
        </p:nvPicPr>
        <p:blipFill>
          <a:blip r:embed="rId5"/>
          <a:stretch>
            <a:fillRect/>
          </a:stretch>
        </p:blipFill>
        <p:spPr>
          <a:xfrm>
            <a:off x="516147" y="1731034"/>
            <a:ext cx="4848045" cy="4876800"/>
          </a:xfrm>
          <a:prstGeom prst="rect">
            <a:avLst/>
          </a:prstGeom>
        </p:spPr>
      </p:pic>
    </p:spTree>
    <p:extLst>
      <p:ext uri="{BB962C8B-B14F-4D97-AF65-F5344CB8AC3E}">
        <p14:creationId xmlns:p14="http://schemas.microsoft.com/office/powerpoint/2010/main" val="56240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Challenge: Run Along the Black Line</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10607"/>
            <a:ext cx="10875033" cy="4797035"/>
          </a:xfrm>
        </p:spPr>
        <p:txBody>
          <a:bodyPr vert="horz" lIns="91440" tIns="45720" rIns="91440" bIns="45720" rtlCol="0" anchor="t">
            <a:normAutofit fontScale="92500" lnSpcReduction="10000"/>
          </a:bodyPr>
          <a:lstStyle/>
          <a:p>
            <a:r>
              <a:rPr lang="en-US" dirty="0"/>
              <a:t>Goal: program our </a:t>
            </a:r>
            <a:r>
              <a:rPr lang="en-US" dirty="0" err="1"/>
              <a:t>CuteBots</a:t>
            </a:r>
            <a:r>
              <a:rPr lang="en-US" dirty="0"/>
              <a:t> to drive along a </a:t>
            </a:r>
            <a:r>
              <a:rPr lang="en-US" b="1" dirty="0"/>
              <a:t>smooth </a:t>
            </a:r>
            <a:r>
              <a:rPr lang="en-US"/>
              <a:t>black line</a:t>
            </a:r>
          </a:p>
          <a:p>
            <a:pPr lvl="1">
              <a:buFont typeface="Courier New" panose="020B0604020202020204" pitchFamily="34" charset="0"/>
              <a:buChar char="o"/>
            </a:pPr>
            <a:r>
              <a:rPr lang="en-US" dirty="0"/>
              <a:t>The </a:t>
            </a:r>
            <a:r>
              <a:rPr lang="en-US" dirty="0" err="1"/>
              <a:t>CuteBot</a:t>
            </a:r>
            <a:r>
              <a:rPr lang="en-US"/>
              <a:t> may not be able to detect sudden sharp turns</a:t>
            </a:r>
            <a:endParaRPr lang="en-US" dirty="0"/>
          </a:p>
          <a:p>
            <a:r>
              <a:rPr lang="en-US"/>
              <a:t>There are four statuses for the line tracking sensors:</a:t>
            </a:r>
          </a:p>
          <a:p>
            <a:pPr marL="0" indent="0">
              <a:buNone/>
            </a:pPr>
            <a:endParaRPr lang="en-US"/>
          </a:p>
          <a:p>
            <a:pPr marL="0" indent="0">
              <a:buNone/>
            </a:pPr>
            <a:r>
              <a:rPr lang="en-US"/>
              <a:t>○● left probe doesn't detect black line, while the right probe does.</a:t>
            </a:r>
          </a:p>
          <a:p>
            <a:pPr marL="0" indent="0">
              <a:buNone/>
            </a:pPr>
            <a:r>
              <a:rPr lang="en-US"/>
              <a:t>●○ left probe detects black line, while right probe does not </a:t>
            </a:r>
          </a:p>
          <a:p>
            <a:pPr marL="0" indent="0">
              <a:buNone/>
            </a:pPr>
            <a:r>
              <a:rPr lang="en-US">
                <a:ea typeface="+mn-lt"/>
                <a:cs typeface="+mn-lt"/>
              </a:rPr>
              <a:t>●● both probes detect the black line</a:t>
            </a:r>
            <a:endParaRPr lang="en-US"/>
          </a:p>
          <a:p>
            <a:pPr marL="0" indent="0">
              <a:buNone/>
            </a:pPr>
            <a:r>
              <a:rPr lang="en-US">
                <a:ea typeface="+mn-lt"/>
                <a:cs typeface="+mn-lt"/>
              </a:rPr>
              <a:t>○○ neither probe detects the black line</a:t>
            </a:r>
            <a:endParaRPr lang="en-US"/>
          </a:p>
          <a:p>
            <a:pPr marL="0" indent="0">
              <a:buNone/>
            </a:pPr>
            <a:endParaRPr lang="en-US"/>
          </a:p>
          <a:p>
            <a:pPr marL="457200" indent="-457200"/>
            <a:r>
              <a:rPr lang="en-US">
                <a:ea typeface="+mn-lt"/>
                <a:cs typeface="+mn-lt"/>
              </a:rPr>
              <a:t>REMIX: experiment with the code. Try running your code on different tracks.</a:t>
            </a:r>
          </a:p>
          <a:p>
            <a:pPr marL="0" indent="0">
              <a:buNone/>
            </a:pPr>
            <a:endParaRPr lang="en-US"/>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332119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Challenge: Run Along the Black Line</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24984"/>
            <a:ext cx="10875033" cy="4451979"/>
          </a:xfrm>
        </p:spPr>
        <p:txBody>
          <a:bodyPr vert="horz" lIns="91440" tIns="45720" rIns="91440" bIns="45720" rtlCol="0" anchor="t">
            <a:normAutofit/>
          </a:bodyPr>
          <a:lstStyle/>
          <a:p>
            <a:pPr marL="457200" indent="-457200"/>
            <a:r>
              <a:rPr lang="en-US"/>
              <a:t>For this challenge we consider 3 situations: </a:t>
            </a:r>
            <a:r>
              <a:rPr lang="en-US">
                <a:ea typeface="+mn-lt"/>
                <a:cs typeface="+mn-lt"/>
              </a:rPr>
              <a:t>○●, ●○, and ●●</a:t>
            </a:r>
            <a:endParaRPr lang="en-US"/>
          </a:p>
          <a:p>
            <a:pPr marL="457200" indent="-457200"/>
            <a:r>
              <a:rPr lang="en-US"/>
              <a:t>We will use 3 if statements!</a:t>
            </a:r>
          </a:p>
          <a:p>
            <a:pPr marL="457200" indent="-457200"/>
            <a:r>
              <a:rPr lang="en-US"/>
              <a:t>If </a:t>
            </a:r>
            <a:r>
              <a:rPr lang="en-US">
                <a:ea typeface="+mn-lt"/>
                <a:cs typeface="+mn-lt"/>
              </a:rPr>
              <a:t>○● (only right probe detects black line), what should we do?</a:t>
            </a:r>
          </a:p>
          <a:p>
            <a:pPr marL="914400" lvl="1" indent="-457200">
              <a:buFont typeface="Courier New" panose="020B0604020202020204" pitchFamily="34" charset="0"/>
              <a:buChar char="o"/>
            </a:pPr>
            <a:r>
              <a:rPr lang="en-US"/>
              <a:t>Line is slightly to the right of robot</a:t>
            </a:r>
          </a:p>
          <a:p>
            <a:pPr marL="457200" indent="-457200"/>
            <a:r>
              <a:rPr lang="en-US"/>
              <a:t>If </a:t>
            </a:r>
            <a:r>
              <a:rPr lang="en-US">
                <a:ea typeface="+mn-lt"/>
                <a:cs typeface="+mn-lt"/>
              </a:rPr>
              <a:t>●○ (only left probe detects black line), what should we do?</a:t>
            </a:r>
          </a:p>
          <a:p>
            <a:pPr marL="914400" lvl="1" indent="-457200">
              <a:buFont typeface="Courier New" panose="020B0604020202020204" pitchFamily="34" charset="0"/>
              <a:buChar char="o"/>
            </a:pPr>
            <a:r>
              <a:rPr lang="en-US"/>
              <a:t>Line is slightly to the left of robot</a:t>
            </a:r>
          </a:p>
          <a:p>
            <a:pPr marL="457200" indent="-457200"/>
            <a:r>
              <a:rPr lang="en-US"/>
              <a:t>If </a:t>
            </a:r>
            <a:r>
              <a:rPr lang="en-US">
                <a:ea typeface="+mn-lt"/>
                <a:cs typeface="+mn-lt"/>
              </a:rPr>
              <a:t>●● (both probes currently detect black line), what should we do?</a:t>
            </a:r>
            <a:endParaRPr lang="en-US"/>
          </a:p>
          <a:p>
            <a:pPr marL="914400" lvl="1" indent="-457200">
              <a:buFont typeface="Courier New" panose="020B0604020202020204" pitchFamily="34" charset="0"/>
              <a:buChar char="o"/>
            </a:pPr>
            <a:r>
              <a:rPr lang="en-US"/>
              <a:t>Robot is currently on the line </a:t>
            </a:r>
          </a:p>
          <a:p>
            <a:pPr marL="457200" indent="-457200"/>
            <a:endParaRPr lang="en-US"/>
          </a:p>
          <a:p>
            <a:pPr marL="0" indent="0">
              <a:buNone/>
            </a:pPr>
            <a:endParaRPr lang="en-US"/>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121248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Challenge: Run Along the Black Line</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24984"/>
            <a:ext cx="10875033" cy="4451979"/>
          </a:xfrm>
        </p:spPr>
        <p:txBody>
          <a:bodyPr vert="horz" lIns="91440" tIns="45720" rIns="91440" bIns="45720" rtlCol="0" anchor="t">
            <a:normAutofit/>
          </a:bodyPr>
          <a:lstStyle/>
          <a:p>
            <a:pPr marL="457200" indent="-457200"/>
            <a:endParaRPr lang="en-US"/>
          </a:p>
          <a:p>
            <a:pPr marL="457200" indent="-457200"/>
            <a:endParaRPr lang="en-US"/>
          </a:p>
          <a:p>
            <a:pPr marL="0" indent="0">
              <a:buNone/>
            </a:pPr>
            <a:endParaRPr lang="en-US"/>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3" name="Picture 2" descr="A screenshot of a computer&#10;&#10;Description automatically generated">
            <a:extLst>
              <a:ext uri="{FF2B5EF4-FFF2-40B4-BE49-F238E27FC236}">
                <a16:creationId xmlns:a16="http://schemas.microsoft.com/office/drawing/2014/main" id="{3AA1EB1E-58E2-231A-41EB-135F9156FA31}"/>
              </a:ext>
            </a:extLst>
          </p:cNvPr>
          <p:cNvPicPr>
            <a:picLocks noChangeAspect="1"/>
          </p:cNvPicPr>
          <p:nvPr/>
        </p:nvPicPr>
        <p:blipFill>
          <a:blip r:embed="rId5"/>
          <a:stretch>
            <a:fillRect/>
          </a:stretch>
        </p:blipFill>
        <p:spPr>
          <a:xfrm>
            <a:off x="342116" y="1285336"/>
            <a:ext cx="6130637" cy="5566913"/>
          </a:xfrm>
          <a:prstGeom prst="rect">
            <a:avLst/>
          </a:prstGeom>
        </p:spPr>
      </p:pic>
      <p:sp>
        <p:nvSpPr>
          <p:cNvPr id="4" name="TextBox 3">
            <a:extLst>
              <a:ext uri="{FF2B5EF4-FFF2-40B4-BE49-F238E27FC236}">
                <a16:creationId xmlns:a16="http://schemas.microsoft.com/office/drawing/2014/main" id="{C1FBB9F5-8BE9-9013-040D-F13A8945768C}"/>
              </a:ext>
            </a:extLst>
          </p:cNvPr>
          <p:cNvSpPr txBox="1"/>
          <p:nvPr/>
        </p:nvSpPr>
        <p:spPr>
          <a:xfrm>
            <a:off x="6773333" y="1981200"/>
            <a:ext cx="436272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Line is to the right, so we turn right</a:t>
            </a:r>
          </a:p>
        </p:txBody>
      </p:sp>
      <p:sp>
        <p:nvSpPr>
          <p:cNvPr id="6" name="TextBox 5">
            <a:extLst>
              <a:ext uri="{FF2B5EF4-FFF2-40B4-BE49-F238E27FC236}">
                <a16:creationId xmlns:a16="http://schemas.microsoft.com/office/drawing/2014/main" id="{A3A33A1C-03E1-C7AA-CB05-2E625BA6E4B7}"/>
              </a:ext>
            </a:extLst>
          </p:cNvPr>
          <p:cNvSpPr txBox="1"/>
          <p:nvPr/>
        </p:nvSpPr>
        <p:spPr>
          <a:xfrm>
            <a:off x="6773333" y="3533954"/>
            <a:ext cx="436272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Line is to the left, so we turn left</a:t>
            </a:r>
          </a:p>
        </p:txBody>
      </p:sp>
      <p:sp>
        <p:nvSpPr>
          <p:cNvPr id="8" name="TextBox 7">
            <a:extLst>
              <a:ext uri="{FF2B5EF4-FFF2-40B4-BE49-F238E27FC236}">
                <a16:creationId xmlns:a16="http://schemas.microsoft.com/office/drawing/2014/main" id="{92DF5254-A655-67C4-019E-6FD755BE4F05}"/>
              </a:ext>
            </a:extLst>
          </p:cNvPr>
          <p:cNvSpPr txBox="1"/>
          <p:nvPr/>
        </p:nvSpPr>
        <p:spPr>
          <a:xfrm>
            <a:off x="6773332" y="5115463"/>
            <a:ext cx="43627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Continue straight</a:t>
            </a:r>
          </a:p>
        </p:txBody>
      </p:sp>
    </p:spTree>
    <p:extLst>
      <p:ext uri="{BB962C8B-B14F-4D97-AF65-F5344CB8AC3E}">
        <p14:creationId xmlns:p14="http://schemas.microsoft.com/office/powerpoint/2010/main" val="364446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Challenge1: Count Down and Go</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24984"/>
            <a:ext cx="10875033" cy="4451979"/>
          </a:xfrm>
        </p:spPr>
        <p:txBody>
          <a:bodyPr vert="horz" lIns="91440" tIns="45720" rIns="91440" bIns="45720" rtlCol="0" anchor="t">
            <a:normAutofit/>
          </a:bodyPr>
          <a:lstStyle/>
          <a:p>
            <a:pPr marL="457200" indent="-457200"/>
            <a:r>
              <a:rPr lang="en-US"/>
              <a:t>Have your </a:t>
            </a:r>
            <a:r>
              <a:rPr lang="en-US" err="1"/>
              <a:t>CuteBot</a:t>
            </a:r>
            <a:r>
              <a:rPr lang="en-US"/>
              <a:t> </a:t>
            </a:r>
            <a:r>
              <a:rPr lang="en-US">
                <a:ea typeface="+mn-lt"/>
                <a:cs typeface="+mn-lt"/>
              </a:rPr>
              <a:t>change its LED lights from red to yellow to green, and then have it follow the black line.</a:t>
            </a:r>
          </a:p>
          <a:p>
            <a:pPr marL="457200" indent="-457200"/>
            <a:r>
              <a:rPr lang="en-US">
                <a:ea typeface="+mn-lt"/>
                <a:cs typeface="+mn-lt"/>
              </a:rPr>
              <a:t>Change lights back to red once it is finished moving</a:t>
            </a:r>
            <a:endParaRPr lang="en-US"/>
          </a:p>
          <a:p>
            <a:pPr marL="457200" indent="-457200"/>
            <a:r>
              <a:rPr lang="en-US"/>
              <a:t>Add sound effects for start and stop</a:t>
            </a:r>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126875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Challenge2: Stop and Start</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24984"/>
            <a:ext cx="10875033" cy="4451979"/>
          </a:xfrm>
        </p:spPr>
        <p:txBody>
          <a:bodyPr vert="horz" lIns="91440" tIns="45720" rIns="91440" bIns="45720" rtlCol="0" anchor="t">
            <a:normAutofit/>
          </a:bodyPr>
          <a:lstStyle/>
          <a:p>
            <a:pPr marL="457200" indent="-457200"/>
            <a:r>
              <a:rPr lang="en-US"/>
              <a:t>While the lights are on, have your </a:t>
            </a:r>
            <a:r>
              <a:rPr lang="en-US" err="1"/>
              <a:t>CuteBot</a:t>
            </a:r>
            <a:r>
              <a:rPr lang="en-US"/>
              <a:t> follow the black line</a:t>
            </a:r>
          </a:p>
          <a:p>
            <a:pPr marL="457200" indent="-457200"/>
            <a:r>
              <a:rPr lang="en-US"/>
              <a:t>When the room lights turn off, your </a:t>
            </a:r>
            <a:r>
              <a:rPr lang="en-US" err="1"/>
              <a:t>CuteBot</a:t>
            </a:r>
            <a:r>
              <a:rPr lang="en-US"/>
              <a:t> should turn on its headlights (use your favorite color) and wait</a:t>
            </a:r>
          </a:p>
          <a:p>
            <a:pPr marL="457200" indent="-457200"/>
            <a:r>
              <a:rPr lang="en-US"/>
              <a:t>Once the room lights are turned back on, your </a:t>
            </a:r>
            <a:r>
              <a:rPr lang="en-US" err="1"/>
              <a:t>CuteBot</a:t>
            </a:r>
            <a:r>
              <a:rPr lang="en-US"/>
              <a:t> should turn off it's headlights and continue following the black line</a:t>
            </a:r>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57772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Q&amp;A</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78767" y="1724984"/>
            <a:ext cx="10875033" cy="4451979"/>
          </a:xfrm>
        </p:spPr>
        <p:txBody>
          <a:bodyPr vert="horz" lIns="91440" tIns="45720" rIns="91440" bIns="45720" rtlCol="0" anchor="t">
            <a:normAutofit/>
          </a:bodyPr>
          <a:lstStyle/>
          <a:p>
            <a:pPr marL="457200" indent="-457200"/>
            <a:r>
              <a:rPr lang="en-US"/>
              <a:t>What does RGB stand for?</a:t>
            </a:r>
          </a:p>
          <a:p>
            <a:pPr marL="457200" indent="-457200"/>
            <a:r>
              <a:rPr lang="en-US"/>
              <a:t>What does LED stand for?</a:t>
            </a:r>
          </a:p>
          <a:p>
            <a:pPr marL="457200" indent="-457200"/>
            <a:r>
              <a:rPr lang="en-US"/>
              <a:t>How can we get the color yellow with RGB values?</a:t>
            </a:r>
          </a:p>
          <a:p>
            <a:pPr marL="457200" indent="-457200"/>
            <a:r>
              <a:rPr lang="en-US"/>
              <a:t>What kinds of sensors are there? Which ones do our </a:t>
            </a:r>
            <a:r>
              <a:rPr lang="en-US" err="1"/>
              <a:t>CuteBots</a:t>
            </a:r>
            <a:r>
              <a:rPr lang="en-US"/>
              <a:t> have?</a:t>
            </a:r>
          </a:p>
          <a:p>
            <a:pPr marL="457200" indent="-457200"/>
            <a:r>
              <a:rPr lang="en-US"/>
              <a:t>What are some real-world applications of these sensors?</a:t>
            </a:r>
          </a:p>
          <a:p>
            <a:pPr marL="457200" indent="-457200"/>
            <a:endParaRPr lang="en-US"/>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386873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err="1">
                <a:latin typeface="Aharoni"/>
                <a:cs typeface="Aharoni"/>
              </a:rPr>
              <a:t>CuteBots</a:t>
            </a:r>
            <a:r>
              <a:rPr lang="en-US" b="1">
                <a:latin typeface="Aharoni"/>
                <a:cs typeface="Aharoni"/>
              </a:rPr>
              <a:t> Review</a:t>
            </a:r>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2"/>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3"/>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p:txBody>
          <a:bodyPr vert="horz" lIns="91440" tIns="45720" rIns="91440" bIns="45720" rtlCol="0" anchor="t">
            <a:normAutofit/>
          </a:bodyPr>
          <a:lstStyle/>
          <a:p>
            <a:r>
              <a:rPr lang="en-US"/>
              <a:t>We learned how to write programs to move our </a:t>
            </a:r>
            <a:r>
              <a:rPr lang="en-US" err="1"/>
              <a:t>CuteBots</a:t>
            </a:r>
            <a:endParaRPr lang="en-US"/>
          </a:p>
          <a:p>
            <a:r>
              <a:rPr lang="en-US"/>
              <a:t>We can move forwards, backwards, and turn left and right</a:t>
            </a:r>
          </a:p>
          <a:p>
            <a:r>
              <a:rPr lang="en-US"/>
              <a:t>We can change the speed of each wheel</a:t>
            </a:r>
          </a:p>
          <a:p>
            <a:r>
              <a:rPr lang="en-US"/>
              <a:t>We can make patterns and write a program for our </a:t>
            </a:r>
            <a:r>
              <a:rPr lang="en-US" err="1"/>
              <a:t>CuteBots</a:t>
            </a:r>
            <a:r>
              <a:rPr lang="en-US"/>
              <a:t> to dance</a:t>
            </a:r>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107633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1262-0FA4-77B7-954A-87D32C513990}"/>
              </a:ext>
            </a:extLst>
          </p:cNvPr>
          <p:cNvSpPr>
            <a:spLocks noGrp="1"/>
          </p:cNvSpPr>
          <p:nvPr>
            <p:ph type="title"/>
          </p:nvPr>
        </p:nvSpPr>
        <p:spPr>
          <a:xfrm>
            <a:off x="838200" y="365125"/>
            <a:ext cx="5181600" cy="1338931"/>
          </a:xfrm>
        </p:spPr>
        <p:txBody>
          <a:bodyPr/>
          <a:lstStyle/>
          <a:p>
            <a:r>
              <a:rPr lang="en-US" b="1" err="1"/>
              <a:t>CuteBot</a:t>
            </a:r>
            <a:r>
              <a:rPr lang="en-US" b="1" dirty="0"/>
              <a:t> Rules:</a:t>
            </a:r>
          </a:p>
        </p:txBody>
      </p:sp>
      <p:sp>
        <p:nvSpPr>
          <p:cNvPr id="3" name="Content Placeholder 2">
            <a:extLst>
              <a:ext uri="{FF2B5EF4-FFF2-40B4-BE49-F238E27FC236}">
                <a16:creationId xmlns:a16="http://schemas.microsoft.com/office/drawing/2014/main" id="{6F79A259-9867-1212-CF72-92B4E21209E3}"/>
              </a:ext>
            </a:extLst>
          </p:cNvPr>
          <p:cNvSpPr>
            <a:spLocks noGrp="1"/>
          </p:cNvSpPr>
          <p:nvPr>
            <p:ph sz="half" idx="1"/>
          </p:nvPr>
        </p:nvSpPr>
        <p:spPr>
          <a:xfrm>
            <a:off x="838200" y="1716768"/>
            <a:ext cx="6044241" cy="4049414"/>
          </a:xfrm>
          <a:ln w="28575">
            <a:solidFill>
              <a:srgbClr val="92D050"/>
            </a:solidFill>
          </a:ln>
        </p:spPr>
        <p:txBody>
          <a:bodyPr vert="horz" lIns="91440" tIns="45720" rIns="91440" bIns="45720" rtlCol="0" anchor="t">
            <a:noAutofit/>
          </a:bodyPr>
          <a:lstStyle/>
          <a:p>
            <a:pPr marL="514350" indent="-514350">
              <a:buAutoNum type="arabicPeriod"/>
            </a:pPr>
            <a:r>
              <a:rPr lang="en-CA" sz="3200" dirty="0">
                <a:latin typeface="Arial"/>
              </a:rPr>
              <a:t>Only run bots on designated mats</a:t>
            </a:r>
          </a:p>
          <a:p>
            <a:pPr marL="514350" indent="-514350">
              <a:buAutoNum type="arabicPeriod"/>
            </a:pPr>
            <a:r>
              <a:rPr lang="en-CA" sz="3200">
                <a:latin typeface="Arial"/>
              </a:rPr>
              <a:t>Limit speed to &lt; 75% (unless otherwise specified)</a:t>
            </a:r>
            <a:endParaRPr lang="en-CA" sz="3200" dirty="0">
              <a:latin typeface="Arial"/>
            </a:endParaRPr>
          </a:p>
          <a:p>
            <a:pPr marL="514350" indent="-514350">
              <a:buAutoNum type="arabicPeriod"/>
            </a:pPr>
            <a:r>
              <a:rPr lang="en-CA" sz="3200">
                <a:latin typeface="Arial"/>
              </a:rPr>
              <a:t>Unplug batteries when not in use</a:t>
            </a:r>
            <a:endParaRPr lang="en-CA" sz="3200" dirty="0">
              <a:latin typeface="Arial"/>
            </a:endParaRPr>
          </a:p>
          <a:p>
            <a:pPr marL="514350" indent="-514350">
              <a:buAutoNum type="arabicPeriod"/>
            </a:pPr>
            <a:r>
              <a:rPr lang="en-CA" sz="3200" dirty="0">
                <a:latin typeface="Arial"/>
              </a:rPr>
              <a:t>Do not drop the </a:t>
            </a:r>
            <a:r>
              <a:rPr lang="en-CA" sz="3200">
                <a:latin typeface="Arial"/>
              </a:rPr>
              <a:t>CuteBots</a:t>
            </a:r>
            <a:endParaRPr lang="en-CA" sz="3200" dirty="0">
              <a:latin typeface="Arial"/>
            </a:endParaRPr>
          </a:p>
          <a:p>
            <a:pPr marL="514350" indent="-514350">
              <a:buAutoNum type="arabicPeriod"/>
            </a:pPr>
            <a:endParaRPr lang="en-CA" sz="3200" dirty="0">
              <a:latin typeface="Arial"/>
            </a:endParaRPr>
          </a:p>
          <a:p>
            <a:pPr>
              <a:buAutoNum type="arabicPeriod"/>
            </a:pPr>
            <a:endParaRPr lang="en-US"/>
          </a:p>
        </p:txBody>
      </p:sp>
      <p:sp>
        <p:nvSpPr>
          <p:cNvPr id="4" name="Content Placeholder 3">
            <a:extLst>
              <a:ext uri="{FF2B5EF4-FFF2-40B4-BE49-F238E27FC236}">
                <a16:creationId xmlns:a16="http://schemas.microsoft.com/office/drawing/2014/main" id="{B666E331-9051-65F8-FA93-3A138775FDBC}"/>
              </a:ext>
            </a:extLst>
          </p:cNvPr>
          <p:cNvSpPr>
            <a:spLocks noGrp="1"/>
          </p:cNvSpPr>
          <p:nvPr>
            <p:ph sz="half" idx="2"/>
          </p:nvPr>
        </p:nvSpPr>
        <p:spPr>
          <a:xfrm>
            <a:off x="7386993" y="2261614"/>
            <a:ext cx="4491487" cy="2338508"/>
          </a:xfrm>
          <a:ln w="28575">
            <a:solidFill>
              <a:srgbClr val="92D050"/>
            </a:solidFill>
            <a:prstDash val="sysDot"/>
          </a:ln>
        </p:spPr>
        <p:txBody>
          <a:bodyPr vert="horz" lIns="91440" tIns="45720" rIns="91440" bIns="45720" rtlCol="0" anchor="t">
            <a:noAutofit/>
          </a:bodyPr>
          <a:lstStyle/>
          <a:p>
            <a:pPr marL="514350" indent="-514350">
              <a:buAutoNum type="alphaUcPeriod"/>
            </a:pPr>
            <a:r>
              <a:rPr lang="en-CA" sz="3200" dirty="0">
                <a:latin typeface="Arial"/>
              </a:rPr>
              <a:t>Do 3 burpees</a:t>
            </a:r>
          </a:p>
          <a:p>
            <a:pPr marL="514350" indent="-514350">
              <a:buAutoNum type="alphaUcPeriod"/>
            </a:pPr>
            <a:r>
              <a:rPr lang="en-CA" sz="3200" dirty="0">
                <a:latin typeface="Arial"/>
              </a:rPr>
              <a:t>Sing "I'm a Little Teapot" song</a:t>
            </a:r>
          </a:p>
          <a:p>
            <a:pPr marL="514350" indent="-514350">
              <a:buAutoNum type="alphaUcPeriod"/>
            </a:pPr>
            <a:r>
              <a:rPr lang="en-CA" sz="3200" dirty="0">
                <a:latin typeface="Arial"/>
              </a:rPr>
              <a:t>Do 10 jumping jacks</a:t>
            </a:r>
          </a:p>
        </p:txBody>
      </p:sp>
      <p:sp>
        <p:nvSpPr>
          <p:cNvPr id="7" name="Title 1">
            <a:extLst>
              <a:ext uri="{FF2B5EF4-FFF2-40B4-BE49-F238E27FC236}">
                <a16:creationId xmlns:a16="http://schemas.microsoft.com/office/drawing/2014/main" id="{906A46E2-6B33-2373-AB71-C975862652AE}"/>
              </a:ext>
            </a:extLst>
          </p:cNvPr>
          <p:cNvSpPr txBox="1">
            <a:spLocks/>
          </p:cNvSpPr>
          <p:nvPr/>
        </p:nvSpPr>
        <p:spPr bwMode="auto">
          <a:xfrm>
            <a:off x="7382974" y="528623"/>
            <a:ext cx="4031412" cy="1338931"/>
          </a:xfrm>
          <a:prstGeom prst="rect">
            <a:avLst/>
          </a:prstGeom>
        </p:spPr>
        <p:txBody>
          <a:bodyPr vert="horz" lIns="91440" tIns="45720" rIns="91440" bIns="45720" rtlCol="0" anchor="ctr">
            <a:normAutofit fontScale="85000" lnSpcReduction="20000"/>
          </a:bodyPr>
          <a:lstStyle>
            <a:lvl1pPr algn="l" defTabSz="914400">
              <a:lnSpc>
                <a:spcPct val="90000"/>
              </a:lnSpc>
              <a:spcBef>
                <a:spcPts val="0"/>
              </a:spcBef>
              <a:buNone/>
              <a:defRPr sz="4400">
                <a:solidFill>
                  <a:schemeClr val="tx1"/>
                </a:solidFill>
                <a:latin typeface="KG Corner of the Sky"/>
                <a:ea typeface="+mj-ea"/>
                <a:cs typeface="+mj-cs"/>
              </a:defRPr>
            </a:lvl1pPr>
          </a:lstStyle>
          <a:p>
            <a:r>
              <a:rPr lang="en-US"/>
              <a:t>If you break any of these rules, you can choose: </a:t>
            </a:r>
          </a:p>
        </p:txBody>
      </p:sp>
    </p:spTree>
    <p:extLst>
      <p:ext uri="{BB962C8B-B14F-4D97-AF65-F5344CB8AC3E}">
        <p14:creationId xmlns:p14="http://schemas.microsoft.com/office/powerpoint/2010/main" val="392691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DEBUG</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838200" y="1710607"/>
            <a:ext cx="4146431" cy="4466356"/>
          </a:xfrm>
        </p:spPr>
        <p:txBody>
          <a:bodyPr vert="horz" lIns="91440" tIns="45720" rIns="91440" bIns="45720" rtlCol="0" anchor="t">
            <a:normAutofit/>
          </a:bodyPr>
          <a:lstStyle/>
          <a:p>
            <a:r>
              <a:rPr lang="en-US"/>
              <a:t>We want the </a:t>
            </a:r>
            <a:r>
              <a:rPr lang="en-US" err="1"/>
              <a:t>CuteBot</a:t>
            </a:r>
            <a:r>
              <a:rPr lang="en-US"/>
              <a:t> to drive in a TRIANGLE shape, but it is not working as intended. What might we need to change in our code?</a:t>
            </a:r>
          </a:p>
          <a:p>
            <a:pPr marL="0" indent="0">
              <a:buNone/>
            </a:pPr>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
        <p:nvSpPr>
          <p:cNvPr id="6" name="Isosceles Triangle 5">
            <a:extLst>
              <a:ext uri="{FF2B5EF4-FFF2-40B4-BE49-F238E27FC236}">
                <a16:creationId xmlns:a16="http://schemas.microsoft.com/office/drawing/2014/main" id="{1ED7A682-F587-D405-A91D-7FF2A923BA7D}"/>
              </a:ext>
            </a:extLst>
          </p:cNvPr>
          <p:cNvSpPr/>
          <p:nvPr/>
        </p:nvSpPr>
        <p:spPr>
          <a:xfrm>
            <a:off x="1657549" y="4787659"/>
            <a:ext cx="2084717" cy="1940942"/>
          </a:xfrm>
          <a:prstGeom prst="triangl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hat&#10;&#10;Description automatically generated">
            <a:extLst>
              <a:ext uri="{FF2B5EF4-FFF2-40B4-BE49-F238E27FC236}">
                <a16:creationId xmlns:a16="http://schemas.microsoft.com/office/drawing/2014/main" id="{B3966F52-6182-FA82-3728-0B80BAF50DA7}"/>
              </a:ext>
            </a:extLst>
          </p:cNvPr>
          <p:cNvPicPr>
            <a:picLocks noChangeAspect="1"/>
          </p:cNvPicPr>
          <p:nvPr/>
        </p:nvPicPr>
        <p:blipFill>
          <a:blip r:embed="rId5"/>
          <a:stretch>
            <a:fillRect/>
          </a:stretch>
        </p:blipFill>
        <p:spPr>
          <a:xfrm>
            <a:off x="4999097" y="1081358"/>
            <a:ext cx="6852069" cy="4695285"/>
          </a:xfrm>
          <a:prstGeom prst="rect">
            <a:avLst/>
          </a:prstGeom>
        </p:spPr>
      </p:pic>
    </p:spTree>
    <p:extLst>
      <p:ext uri="{BB962C8B-B14F-4D97-AF65-F5344CB8AC3E}">
        <p14:creationId xmlns:p14="http://schemas.microsoft.com/office/powerpoint/2010/main" val="328188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LED and RGB</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4"/>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5"/>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6071558" y="1840003"/>
            <a:ext cx="5282242" cy="4495112"/>
          </a:xfrm>
        </p:spPr>
        <p:txBody>
          <a:bodyPr vert="horz" lIns="91440" tIns="45720" rIns="91440" bIns="45720" rtlCol="0" anchor="t">
            <a:normAutofit/>
          </a:bodyPr>
          <a:lstStyle/>
          <a:p>
            <a:r>
              <a:rPr lang="en-US" b="1">
                <a:ea typeface="+mn-lt"/>
                <a:cs typeface="+mn-lt"/>
              </a:rPr>
              <a:t>L</a:t>
            </a:r>
            <a:r>
              <a:rPr lang="en-US">
                <a:ea typeface="+mn-lt"/>
                <a:cs typeface="+mn-lt"/>
              </a:rPr>
              <a:t>ight-</a:t>
            </a:r>
            <a:r>
              <a:rPr lang="en-US" b="1">
                <a:ea typeface="+mn-lt"/>
                <a:cs typeface="+mn-lt"/>
              </a:rPr>
              <a:t>E</a:t>
            </a:r>
            <a:r>
              <a:rPr lang="en-US">
                <a:ea typeface="+mn-lt"/>
                <a:cs typeface="+mn-lt"/>
              </a:rPr>
              <a:t>mitting </a:t>
            </a:r>
            <a:r>
              <a:rPr lang="en-US" b="1">
                <a:ea typeface="+mn-lt"/>
                <a:cs typeface="+mn-lt"/>
              </a:rPr>
              <a:t>D</a:t>
            </a:r>
            <a:r>
              <a:rPr lang="en-US">
                <a:ea typeface="+mn-lt"/>
                <a:cs typeface="+mn-lt"/>
              </a:rPr>
              <a:t>iode</a:t>
            </a:r>
            <a:endParaRPr lang="en-US"/>
          </a:p>
          <a:p>
            <a:r>
              <a:rPr lang="en-US" b="1"/>
              <a:t>R</a:t>
            </a:r>
            <a:r>
              <a:rPr lang="en-US"/>
              <a:t>ed-</a:t>
            </a:r>
            <a:r>
              <a:rPr lang="en-US" b="1"/>
              <a:t>G</a:t>
            </a:r>
            <a:r>
              <a:rPr lang="en-US"/>
              <a:t>reen-</a:t>
            </a:r>
            <a:r>
              <a:rPr lang="en-US" b="1"/>
              <a:t>B</a:t>
            </a:r>
            <a:r>
              <a:rPr lang="en-US"/>
              <a:t>lue</a:t>
            </a:r>
          </a:p>
          <a:p>
            <a:r>
              <a:rPr lang="en-US">
                <a:ea typeface="+mn-lt"/>
                <a:cs typeface="+mn-lt"/>
              </a:rPr>
              <a:t>An RGB light changes the output inside every single one of its diodes to "mix" your desired color using red, green, and blue as base colors</a:t>
            </a:r>
          </a:p>
          <a:p>
            <a:r>
              <a:rPr lang="en-US"/>
              <a:t>Where do we see these lights in the real world?</a:t>
            </a:r>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4" name="Picture 3" descr="Additive color model and color spaces explained | Lightricks Tech Blog">
            <a:extLst>
              <a:ext uri="{FF2B5EF4-FFF2-40B4-BE49-F238E27FC236}">
                <a16:creationId xmlns:a16="http://schemas.microsoft.com/office/drawing/2014/main" id="{62988271-A748-9685-61EE-7E1EFEE56ECB}"/>
              </a:ext>
            </a:extLst>
          </p:cNvPr>
          <p:cNvPicPr>
            <a:picLocks noChangeAspect="1"/>
          </p:cNvPicPr>
          <p:nvPr/>
        </p:nvPicPr>
        <p:blipFill rotWithShape="1">
          <a:blip r:embed="rId6"/>
          <a:srcRect l="7872" t="-1691" r="8936" b="318"/>
          <a:stretch/>
        </p:blipFill>
        <p:spPr>
          <a:xfrm>
            <a:off x="842513" y="2141359"/>
            <a:ext cx="5000937" cy="4046040"/>
          </a:xfrm>
          <a:prstGeom prst="rect">
            <a:avLst/>
          </a:prstGeom>
        </p:spPr>
      </p:pic>
    </p:spTree>
    <p:extLst>
      <p:ext uri="{BB962C8B-B14F-4D97-AF65-F5344CB8AC3E}">
        <p14:creationId xmlns:p14="http://schemas.microsoft.com/office/powerpoint/2010/main" val="171295886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a:xfrm>
            <a:off x="838200" y="63200"/>
            <a:ext cx="10515600" cy="1325563"/>
          </a:xfrm>
        </p:spPr>
        <p:txBody>
          <a:bodyPr/>
          <a:lstStyle/>
          <a:p>
            <a:r>
              <a:rPr lang="en-US" b="1">
                <a:latin typeface="Aharoni"/>
                <a:cs typeface="Aharoni"/>
              </a:rPr>
              <a:t>Challenge: Automatic Headlights</a:t>
            </a:r>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4"/>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5"/>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421257" y="1178644"/>
            <a:ext cx="7309451" cy="5559036"/>
          </a:xfrm>
        </p:spPr>
        <p:txBody>
          <a:bodyPr vert="horz" lIns="91440" tIns="45720" rIns="91440" bIns="45720" rtlCol="0" anchor="t">
            <a:normAutofit/>
          </a:bodyPr>
          <a:lstStyle/>
          <a:p>
            <a:r>
              <a:rPr lang="en-US" dirty="0"/>
              <a:t>We will  </a:t>
            </a:r>
            <a:r>
              <a:rPr lang="en-US"/>
              <a:t>program our </a:t>
            </a:r>
            <a:r>
              <a:rPr lang="en-US" dirty="0" err="1"/>
              <a:t>CuteBot</a:t>
            </a:r>
            <a:r>
              <a:rPr lang="en-US" dirty="0"/>
              <a:t> to turn on its</a:t>
            </a:r>
            <a:r>
              <a:rPr lang="en-US" dirty="0">
                <a:ea typeface="+mn-lt"/>
                <a:cs typeface="+mn-lt"/>
              </a:rPr>
              <a:t> headlights automatically in the darkness (use </a:t>
            </a:r>
            <a:r>
              <a:rPr lang="en-US" dirty="0">
                <a:latin typeface="Arial"/>
                <a:ea typeface="+mn-lt"/>
                <a:cs typeface="Arial"/>
                <a:hlinkClick r:id="rId6"/>
              </a:rPr>
              <a:t>https://makecode.microbit.org</a:t>
            </a:r>
            <a:r>
              <a:rPr lang="en-US" dirty="0">
                <a:latin typeface="Arial"/>
                <a:ea typeface="+mn-lt"/>
                <a:cs typeface="Arial"/>
              </a:rPr>
              <a:t>)</a:t>
            </a:r>
            <a:endParaRPr lang="en-US" dirty="0">
              <a:latin typeface="Calibri"/>
              <a:ea typeface="+mn-lt"/>
              <a:cs typeface="Calibri"/>
            </a:endParaRPr>
          </a:p>
          <a:p>
            <a:pPr marL="0" indent="0">
              <a:buNone/>
            </a:pPr>
            <a:endParaRPr lang="en-US" dirty="0"/>
          </a:p>
          <a:p>
            <a:r>
              <a:rPr lang="en-US" dirty="0"/>
              <a:t>How can we detect darkness?</a:t>
            </a:r>
          </a:p>
          <a:p>
            <a:endParaRPr lang="en-US" dirty="0"/>
          </a:p>
          <a:p>
            <a:pPr lvl="1">
              <a:buFont typeface="Courier New" panose="020B0604020202020204" pitchFamily="34" charset="0"/>
              <a:buChar char="o"/>
            </a:pPr>
            <a:endParaRPr lang="en-US" dirty="0"/>
          </a:p>
          <a:p>
            <a:r>
              <a:rPr lang="en-US" dirty="0"/>
              <a:t>How can we tell the </a:t>
            </a:r>
            <a:r>
              <a:rPr lang="en-US" dirty="0" err="1"/>
              <a:t>CuteBot</a:t>
            </a:r>
            <a:r>
              <a:rPr lang="en-US" dirty="0"/>
              <a:t> to turn on its lights only when it is dark?</a:t>
            </a:r>
          </a:p>
          <a:p>
            <a:r>
              <a:rPr lang="en-US" dirty="0"/>
              <a:t>Try writing a code yourself. (Solution on next slide)</a:t>
            </a:r>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3" name="Picture 2">
            <a:extLst>
              <a:ext uri="{FF2B5EF4-FFF2-40B4-BE49-F238E27FC236}">
                <a16:creationId xmlns:a16="http://schemas.microsoft.com/office/drawing/2014/main" id="{B4C00E60-5FF5-6AD4-E6A0-BDB15AD064D4}"/>
              </a:ext>
            </a:extLst>
          </p:cNvPr>
          <p:cNvPicPr>
            <a:picLocks noChangeAspect="1"/>
          </p:cNvPicPr>
          <p:nvPr/>
        </p:nvPicPr>
        <p:blipFill>
          <a:blip r:embed="rId7"/>
          <a:stretch>
            <a:fillRect/>
          </a:stretch>
        </p:blipFill>
        <p:spPr>
          <a:xfrm>
            <a:off x="7858575" y="1714679"/>
            <a:ext cx="2513342" cy="970112"/>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B1ABBCB-B6F2-5A97-AC5D-E016ABFC4FC8}"/>
              </a:ext>
            </a:extLst>
          </p:cNvPr>
          <p:cNvPicPr>
            <a:picLocks noChangeAspect="1"/>
          </p:cNvPicPr>
          <p:nvPr/>
        </p:nvPicPr>
        <p:blipFill>
          <a:blip r:embed="rId8"/>
          <a:stretch>
            <a:fillRect/>
          </a:stretch>
        </p:blipFill>
        <p:spPr>
          <a:xfrm>
            <a:off x="7740681" y="3156280"/>
            <a:ext cx="2734752" cy="2385743"/>
          </a:xfrm>
          <a:prstGeom prst="rect">
            <a:avLst/>
          </a:prstGeom>
        </p:spPr>
      </p:pic>
    </p:spTree>
    <p:extLst>
      <p:ext uri="{BB962C8B-B14F-4D97-AF65-F5344CB8AC3E}">
        <p14:creationId xmlns:p14="http://schemas.microsoft.com/office/powerpoint/2010/main" val="136625342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Automatic Headlights</a:t>
            </a:r>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a:xfrm>
            <a:off x="6272841" y="1739361"/>
            <a:ext cx="5080959" cy="4437602"/>
          </a:xfrm>
        </p:spPr>
        <p:txBody>
          <a:bodyPr vert="horz" lIns="91440" tIns="45720" rIns="91440" bIns="45720" rtlCol="0" anchor="t">
            <a:normAutofit/>
          </a:bodyPr>
          <a:lstStyle/>
          <a:p>
            <a:r>
              <a:rPr lang="en-US"/>
              <a:t>Why forever loop?</a:t>
            </a:r>
          </a:p>
          <a:p>
            <a:r>
              <a:rPr lang="en-US"/>
              <a:t>What happens if we change the value in the </a:t>
            </a:r>
            <a:r>
              <a:rPr lang="en-US" b="1"/>
              <a:t>"light level &lt; 10" </a:t>
            </a:r>
            <a:r>
              <a:rPr lang="en-US"/>
              <a:t>statement?</a:t>
            </a:r>
          </a:p>
          <a:p>
            <a:r>
              <a:rPr lang="en-US"/>
              <a:t>What does R:255, G:255, B:255 mean?</a:t>
            </a:r>
          </a:p>
          <a:p>
            <a:r>
              <a:rPr lang="en-US"/>
              <a:t>What does R:0, G:0, B:0 mean?</a:t>
            </a:r>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3" name="Picture 2" descr="A screenshot of a computer program&#10;&#10;Description automatically generated">
            <a:extLst>
              <a:ext uri="{FF2B5EF4-FFF2-40B4-BE49-F238E27FC236}">
                <a16:creationId xmlns:a16="http://schemas.microsoft.com/office/drawing/2014/main" id="{C80C8831-B771-74F7-E2CC-C9453644D299}"/>
              </a:ext>
            </a:extLst>
          </p:cNvPr>
          <p:cNvPicPr>
            <a:picLocks noChangeAspect="1"/>
          </p:cNvPicPr>
          <p:nvPr/>
        </p:nvPicPr>
        <p:blipFill>
          <a:blip r:embed="rId5"/>
          <a:stretch>
            <a:fillRect/>
          </a:stretch>
        </p:blipFill>
        <p:spPr>
          <a:xfrm>
            <a:off x="357666" y="1457865"/>
            <a:ext cx="5740101" cy="5149969"/>
          </a:xfrm>
          <a:prstGeom prst="rect">
            <a:avLst/>
          </a:prstGeom>
        </p:spPr>
      </p:pic>
    </p:spTree>
    <p:extLst>
      <p:ext uri="{BB962C8B-B14F-4D97-AF65-F5344CB8AC3E}">
        <p14:creationId xmlns:p14="http://schemas.microsoft.com/office/powerpoint/2010/main" val="333909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Changing the values for RGB</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p:txBody>
          <a:bodyPr vert="horz" lIns="91440" tIns="45720" rIns="91440" bIns="45720" rtlCol="0" anchor="t">
            <a:normAutofit/>
          </a:bodyPr>
          <a:lstStyle/>
          <a:p>
            <a:r>
              <a:rPr lang="en-US"/>
              <a:t>How can we make different colors?</a:t>
            </a:r>
          </a:p>
          <a:p>
            <a:r>
              <a:rPr lang="en-US"/>
              <a:t>What color is this?</a:t>
            </a:r>
          </a:p>
          <a:p>
            <a:endParaRPr lang="en-US"/>
          </a:p>
          <a:p>
            <a:endParaRPr lang="en-US"/>
          </a:p>
          <a:p>
            <a:endParaRPr lang="en-US"/>
          </a:p>
          <a:p>
            <a:r>
              <a:rPr lang="en-US"/>
              <a:t>What color is this?</a:t>
            </a:r>
          </a:p>
          <a:p>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pic>
        <p:nvPicPr>
          <p:cNvPr id="3" name="Picture 2" descr="A green rectangle with white text&#10;&#10;Description automatically generated">
            <a:extLst>
              <a:ext uri="{FF2B5EF4-FFF2-40B4-BE49-F238E27FC236}">
                <a16:creationId xmlns:a16="http://schemas.microsoft.com/office/drawing/2014/main" id="{4FDFDF01-36A5-427B-AD5A-B37A6F434871}"/>
              </a:ext>
            </a:extLst>
          </p:cNvPr>
          <p:cNvPicPr>
            <a:picLocks noChangeAspect="1"/>
          </p:cNvPicPr>
          <p:nvPr/>
        </p:nvPicPr>
        <p:blipFill>
          <a:blip r:embed="rId5"/>
          <a:stretch>
            <a:fillRect/>
          </a:stretch>
        </p:blipFill>
        <p:spPr>
          <a:xfrm>
            <a:off x="845388" y="2900991"/>
            <a:ext cx="6101752" cy="1472961"/>
          </a:xfrm>
          <a:prstGeom prst="rect">
            <a:avLst/>
          </a:prstGeom>
        </p:spPr>
      </p:pic>
      <p:pic>
        <p:nvPicPr>
          <p:cNvPr id="4" name="Picture 3" descr="A green box with white text&#10;&#10;Description automatically generated">
            <a:extLst>
              <a:ext uri="{FF2B5EF4-FFF2-40B4-BE49-F238E27FC236}">
                <a16:creationId xmlns:a16="http://schemas.microsoft.com/office/drawing/2014/main" id="{06ACC81C-4328-FDA7-A09D-8113C87B916F}"/>
              </a:ext>
            </a:extLst>
          </p:cNvPr>
          <p:cNvPicPr>
            <a:picLocks noChangeAspect="1"/>
          </p:cNvPicPr>
          <p:nvPr/>
        </p:nvPicPr>
        <p:blipFill>
          <a:blip r:embed="rId6"/>
          <a:stretch>
            <a:fillRect/>
          </a:stretch>
        </p:blipFill>
        <p:spPr>
          <a:xfrm>
            <a:off x="840986" y="5014734"/>
            <a:ext cx="6858179" cy="1745591"/>
          </a:xfrm>
          <a:prstGeom prst="rect">
            <a:avLst/>
          </a:prstGeom>
        </p:spPr>
      </p:pic>
    </p:spTree>
    <p:extLst>
      <p:ext uri="{BB962C8B-B14F-4D97-AF65-F5344CB8AC3E}">
        <p14:creationId xmlns:p14="http://schemas.microsoft.com/office/powerpoint/2010/main" val="31202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265-2976-9BF6-8320-374AAD40A593}"/>
              </a:ext>
            </a:extLst>
          </p:cNvPr>
          <p:cNvSpPr>
            <a:spLocks noGrp="1"/>
          </p:cNvSpPr>
          <p:nvPr>
            <p:ph type="title"/>
          </p:nvPr>
        </p:nvSpPr>
        <p:spPr/>
        <p:txBody>
          <a:bodyPr/>
          <a:lstStyle/>
          <a:p>
            <a:r>
              <a:rPr lang="en-US" b="1">
                <a:latin typeface="Aharoni"/>
                <a:cs typeface="Aharoni"/>
              </a:rPr>
              <a:t>Sensors</a:t>
            </a:r>
            <a:endParaRPr lang="en-US"/>
          </a:p>
        </p:txBody>
      </p:sp>
      <p:pic>
        <p:nvPicPr>
          <p:cNvPr id="5" name="Picture 4" descr="A green line art of a robot&#10;&#10;Description automatically generated">
            <a:extLst>
              <a:ext uri="{FF2B5EF4-FFF2-40B4-BE49-F238E27FC236}">
                <a16:creationId xmlns:a16="http://schemas.microsoft.com/office/drawing/2014/main" id="{065722C9-1C73-AA20-A6F3-CEC8F3C38E6C}"/>
              </a:ext>
            </a:extLst>
          </p:cNvPr>
          <p:cNvPicPr>
            <a:picLocks noChangeAspect="1"/>
          </p:cNvPicPr>
          <p:nvPr/>
        </p:nvPicPr>
        <p:blipFill rotWithShape="1">
          <a:blip r:embed="rId3"/>
          <a:srcRect l="-2429" t="13583" r="6984" b="6011"/>
          <a:stretch/>
        </p:blipFill>
        <p:spPr>
          <a:xfrm>
            <a:off x="5366774" y="-489857"/>
            <a:ext cx="10272527" cy="1122004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descr="A green circle with white lines and grey text&#10;&#10;Description automatically generated">
            <a:extLst>
              <a:ext uri="{FF2B5EF4-FFF2-40B4-BE49-F238E27FC236}">
                <a16:creationId xmlns:a16="http://schemas.microsoft.com/office/drawing/2014/main" id="{C7D54252-BC9A-A17E-1E24-3FBF4D1066E7}"/>
              </a:ext>
            </a:extLst>
          </p:cNvPr>
          <p:cNvPicPr>
            <a:picLocks noChangeAspect="1"/>
          </p:cNvPicPr>
          <p:nvPr/>
        </p:nvPicPr>
        <p:blipFill>
          <a:blip r:embed="rId4"/>
          <a:stretch>
            <a:fillRect/>
          </a:stretch>
        </p:blipFill>
        <p:spPr>
          <a:xfrm>
            <a:off x="10188678" y="5944460"/>
            <a:ext cx="1917291" cy="782403"/>
          </a:xfrm>
          <a:prstGeom prst="rect">
            <a:avLst/>
          </a:prstGeom>
        </p:spPr>
      </p:pic>
      <p:sp>
        <p:nvSpPr>
          <p:cNvPr id="9" name="Content Placeholder 8">
            <a:extLst>
              <a:ext uri="{FF2B5EF4-FFF2-40B4-BE49-F238E27FC236}">
                <a16:creationId xmlns:a16="http://schemas.microsoft.com/office/drawing/2014/main" id="{998C4548-0271-02FD-E1DA-FDE0BCFAA60C}"/>
              </a:ext>
            </a:extLst>
          </p:cNvPr>
          <p:cNvSpPr>
            <a:spLocks noGrp="1"/>
          </p:cNvSpPr>
          <p:nvPr>
            <p:ph idx="1"/>
          </p:nvPr>
        </p:nvSpPr>
        <p:spPr/>
        <p:txBody>
          <a:bodyPr vert="horz" lIns="91440" tIns="45720" rIns="91440" bIns="45720" rtlCol="0" anchor="t">
            <a:normAutofit/>
          </a:bodyPr>
          <a:lstStyle/>
          <a:p>
            <a:r>
              <a:rPr lang="en-US"/>
              <a:t>Sensors "measure the environment"</a:t>
            </a:r>
          </a:p>
          <a:p>
            <a:r>
              <a:rPr lang="en-US"/>
              <a:t>Different kinds of sensors: temperature sensor, light sensor, speed sensor, etc.</a:t>
            </a:r>
          </a:p>
          <a:p>
            <a:r>
              <a:rPr lang="en-US"/>
              <a:t>What type of sensing did we use in the Automatic Highlights exercise?</a:t>
            </a:r>
          </a:p>
          <a:p>
            <a:r>
              <a:rPr lang="en-US"/>
              <a:t>What kind of sensors do we interact with in the real world?</a:t>
            </a:r>
          </a:p>
          <a:p>
            <a:pPr lvl="1">
              <a:buFont typeface="Courier New" panose="020B0604020202020204" pitchFamily="34" charset="0"/>
              <a:buChar char="o"/>
            </a:pPr>
            <a:r>
              <a:rPr lang="en-US"/>
              <a:t>Ex: thermometer, photo-radar for speeding tickets, etc.</a:t>
            </a:r>
          </a:p>
          <a:p>
            <a:pPr lvl="1">
              <a:buFont typeface="Courier New" panose="020B0604020202020204" pitchFamily="34" charset="0"/>
              <a:buChar char="o"/>
            </a:pPr>
            <a:endParaRPr lang="en-US"/>
          </a:p>
          <a:p>
            <a:pPr marL="457200" lvl="1" indent="0">
              <a:buNone/>
            </a:pPr>
            <a:endParaRPr lang="en-US"/>
          </a:p>
          <a:p>
            <a:pPr lvl="1">
              <a:buFont typeface="Courier New" panose="020B0604020202020204" pitchFamily="34" charset="0"/>
              <a:buChar char="o"/>
            </a:pPr>
            <a:endParaRPr lang="en-US"/>
          </a:p>
          <a:p>
            <a:endParaRPr lang="en-US"/>
          </a:p>
        </p:txBody>
      </p:sp>
      <p:sp>
        <p:nvSpPr>
          <p:cNvPr id="10" name="Content Placeholder 2">
            <a:extLst>
              <a:ext uri="{FF2B5EF4-FFF2-40B4-BE49-F238E27FC236}">
                <a16:creationId xmlns:a16="http://schemas.microsoft.com/office/drawing/2014/main" id="{46BE2233-B217-5EA4-7C34-2319A580D5D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ptos"/>
              <a:cs typeface="Aharoni"/>
            </a:endParaRPr>
          </a:p>
        </p:txBody>
      </p:sp>
    </p:spTree>
    <p:extLst>
      <p:ext uri="{BB962C8B-B14F-4D97-AF65-F5344CB8AC3E}">
        <p14:creationId xmlns:p14="http://schemas.microsoft.com/office/powerpoint/2010/main" val="1276915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C - Updated Presentation Template" id="{317564B8-7678-49AD-9960-295DA137B1EC}" vid="{619AD8B9-5C64-4489-A6F2-1BF0D9B829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93896A41C66418A4DAE7FD2B61888" ma:contentTypeVersion="18" ma:contentTypeDescription="Create a new document." ma:contentTypeScope="" ma:versionID="0aa3d810216d9d42dfbb112f282c3ba3">
  <xsd:schema xmlns:xsd="http://www.w3.org/2001/XMLSchema" xmlns:xs="http://www.w3.org/2001/XMLSchema" xmlns:p="http://schemas.microsoft.com/office/2006/metadata/properties" xmlns:ns2="989ff71b-491f-4357-8dc5-6b15ed9d6290" xmlns:ns3="e3a95160-2cc2-4f6e-9f67-25cd799fb4fe" targetNamespace="http://schemas.microsoft.com/office/2006/metadata/properties" ma:root="true" ma:fieldsID="09c0dc8ba7dc3501fc593b361aa6f079" ns2:_="" ns3:_="">
    <xsd:import namespace="989ff71b-491f-4357-8dc5-6b15ed9d6290"/>
    <xsd:import namespace="e3a95160-2cc2-4f6e-9f67-25cd799fb4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ff71b-491f-4357-8dc5-6b15ed9d6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e81f18-ddaa-4d6c-a78e-b385befb645f}" ma:internalName="TaxCatchAll" ma:showField="CatchAllData" ma:web="989ff71b-491f-4357-8dc5-6b15ed9d62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a95160-2cc2-4f6e-9f67-25cd799fb4f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b42d2a-1a64-4969-8c02-f516e148ad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a95160-2cc2-4f6e-9f67-25cd799fb4fe">
      <Terms xmlns="http://schemas.microsoft.com/office/infopath/2007/PartnerControls"/>
    </lcf76f155ced4ddcb4097134ff3c332f>
    <TaxCatchAll xmlns="989ff71b-491f-4357-8dc5-6b15ed9d6290" xsi:nil="true"/>
  </documentManagement>
</p:properties>
</file>

<file path=customXml/itemProps1.xml><?xml version="1.0" encoding="utf-8"?>
<ds:datastoreItem xmlns:ds="http://schemas.openxmlformats.org/officeDocument/2006/customXml" ds:itemID="{A864D8EC-082B-4FCA-8DD0-826965F946DD}">
  <ds:schemaRefs>
    <ds:schemaRef ds:uri="http://schemas.microsoft.com/sharepoint/v3/contenttype/forms"/>
  </ds:schemaRefs>
</ds:datastoreItem>
</file>

<file path=customXml/itemProps2.xml><?xml version="1.0" encoding="utf-8"?>
<ds:datastoreItem xmlns:ds="http://schemas.openxmlformats.org/officeDocument/2006/customXml" ds:itemID="{F4690D0E-D653-4719-930F-313114D23F64}">
  <ds:schemaRefs>
    <ds:schemaRef ds:uri="989ff71b-491f-4357-8dc5-6b15ed9d6290"/>
    <ds:schemaRef ds:uri="e3a95160-2cc2-4f6e-9f67-25cd799fb4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0653DF-173E-47EF-BF8F-9B7F81662BD9}">
  <ds:schemaRef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e3a95160-2cc2-4f6e-9f67-25cd799fb4fe"/>
    <ds:schemaRef ds:uri="989ff71b-491f-4357-8dc5-6b15ed9d6290"/>
    <ds:schemaRef ds:uri="http://purl.org/dc/terms/"/>
  </ds:schemaRefs>
</ds:datastoreItem>
</file>

<file path=docProps/app.xml><?xml version="1.0" encoding="utf-8"?>
<Properties xmlns="http://schemas.openxmlformats.org/officeDocument/2006/extended-properties" xmlns:vt="http://schemas.openxmlformats.org/officeDocument/2006/docPropsVTypes">
  <Template>DC - Teaching Presentation Template</Template>
  <TotalTime>0</TotalTime>
  <Words>879</Words>
  <Application>Microsoft Office PowerPoint</Application>
  <PresentationFormat>Widescreen</PresentationFormat>
  <Paragraphs>141</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Office Theme</vt:lpstr>
      <vt:lpstr>Lesson 3: Sensors and Data Collection</vt:lpstr>
      <vt:lpstr>CuteBots Review</vt:lpstr>
      <vt:lpstr>CuteBot Rules:</vt:lpstr>
      <vt:lpstr>DEBUG</vt:lpstr>
      <vt:lpstr>LED and RGB</vt:lpstr>
      <vt:lpstr>Challenge: Automatic Headlights</vt:lpstr>
      <vt:lpstr>Automatic Headlights</vt:lpstr>
      <vt:lpstr>Changing the values for RGB</vt:lpstr>
      <vt:lpstr>Sensors</vt:lpstr>
      <vt:lpstr>CuteBot Sensors</vt:lpstr>
      <vt:lpstr>Challenge: Run Along the Black Line</vt:lpstr>
      <vt:lpstr>Challenge: Run Along the Black Line</vt:lpstr>
      <vt:lpstr>Challenge: Run Along the Black Line</vt:lpstr>
      <vt:lpstr>Challenge1: Count Down and Go</vt:lpstr>
      <vt:lpstr>Challenge2: Stop and Start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Lam</dc:creator>
  <cp:lastModifiedBy>Jennifer Lam</cp:lastModifiedBy>
  <cp:revision>11</cp:revision>
  <cp:lastPrinted>2024-09-06T03:07:39Z</cp:lastPrinted>
  <dcterms:created xsi:type="dcterms:W3CDTF">2024-07-09T16:27:57Z</dcterms:created>
  <dcterms:modified xsi:type="dcterms:W3CDTF">2025-02-03T05:35:55Z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0x010100CB193896A41C66418A4DAE7FD2B61888</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