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9"/>
  </p:notesMasterIdLst>
  <p:sldIdLst>
    <p:sldId id="256" r:id="rId6"/>
    <p:sldId id="257" r:id="rId7"/>
    <p:sldId id="258" r:id="rId8"/>
    <p:sldId id="260" r:id="rId9"/>
    <p:sldId id="261" r:id="rId10"/>
    <p:sldId id="344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Lam" userId="9af493ca-5afc-4c4a-9c8e-e8c31b8972ab" providerId="ADAL" clId="{823BCFB1-2089-4C15-9CF5-9E1FFA5822ED}"/>
    <pc:docChg chg="custSel modSld modNotesMaster">
      <pc:chgData name="Jennifer Lam" userId="9af493ca-5afc-4c4a-9c8e-e8c31b8972ab" providerId="ADAL" clId="{823BCFB1-2089-4C15-9CF5-9E1FFA5822ED}" dt="2024-09-06T03:07:12.109" v="3"/>
      <pc:docMkLst>
        <pc:docMk/>
      </pc:docMkLst>
      <pc:sldChg chg="modSp mod">
        <pc:chgData name="Jennifer Lam" userId="9af493ca-5afc-4c4a-9c8e-e8c31b8972ab" providerId="ADAL" clId="{823BCFB1-2089-4C15-9CF5-9E1FFA5822ED}" dt="2024-08-15T02:40:35.408" v="0" actId="20577"/>
        <pc:sldMkLst>
          <pc:docMk/>
          <pc:sldMk cId="3049326303" sldId="261"/>
        </pc:sldMkLst>
        <pc:spChg chg="mod">
          <ac:chgData name="Jennifer Lam" userId="9af493ca-5afc-4c4a-9c8e-e8c31b8972ab" providerId="ADAL" clId="{823BCFB1-2089-4C15-9CF5-9E1FFA5822ED}" dt="2024-08-15T02:40:35.408" v="0" actId="20577"/>
          <ac:spMkLst>
            <pc:docMk/>
            <pc:sldMk cId="3049326303" sldId="261"/>
            <ac:spMk id="9" creationId="{998C4548-0271-02FD-E1DA-FDE0BCFAA60C}"/>
          </ac:spMkLst>
        </pc:spChg>
      </pc:sldChg>
      <pc:sldChg chg="modSp mod">
        <pc:chgData name="Jennifer Lam" userId="9af493ca-5afc-4c4a-9c8e-e8c31b8972ab" providerId="ADAL" clId="{823BCFB1-2089-4C15-9CF5-9E1FFA5822ED}" dt="2024-08-15T02:41:54.306" v="2" actId="313"/>
        <pc:sldMkLst>
          <pc:docMk/>
          <pc:sldMk cId="776253423" sldId="266"/>
        </pc:sldMkLst>
        <pc:spChg chg="mod">
          <ac:chgData name="Jennifer Lam" userId="9af493ca-5afc-4c4a-9c8e-e8c31b8972ab" providerId="ADAL" clId="{823BCFB1-2089-4C15-9CF5-9E1FFA5822ED}" dt="2024-08-15T02:41:54.306" v="2" actId="313"/>
          <ac:spMkLst>
            <pc:docMk/>
            <pc:sldMk cId="776253423" sldId="266"/>
            <ac:spMk id="9" creationId="{998C4548-0271-02FD-E1DA-FDE0BCFAA60C}"/>
          </ac:spMkLst>
        </pc:spChg>
      </pc:sldChg>
      <pc:sldChg chg="modNotes">
        <pc:chgData name="Jennifer Lam" userId="9af493ca-5afc-4c4a-9c8e-e8c31b8972ab" providerId="ADAL" clId="{823BCFB1-2089-4C15-9CF5-9E1FFA5822ED}" dt="2024-09-06T03:07:12.109" v="3"/>
        <pc:sldMkLst>
          <pc:docMk/>
          <pc:sldMk cId="3926918736" sldId="344"/>
        </pc:sldMkLst>
      </pc:sldChg>
    </pc:docChg>
  </pc:docChgLst>
  <pc:docChgLst>
    <pc:chgData name="Fardil Iqbal" userId="S::fardil@discovercoding.ca::fb37f888-8619-47b9-8c90-4418dd1fe7de" providerId="AD" clId="Web-{C6FD2614-046C-E318-1CCC-A2BA42D20CFC}"/>
    <pc:docChg chg="addSld delSld modSld">
      <pc:chgData name="Fardil Iqbal" userId="S::fardil@discovercoding.ca::fb37f888-8619-47b9-8c90-4418dd1fe7de" providerId="AD" clId="Web-{C6FD2614-046C-E318-1CCC-A2BA42D20CFC}" dt="2024-07-12T16:33:02.401" v="1740" actId="20577"/>
      <pc:docMkLst>
        <pc:docMk/>
      </pc:docMkLst>
      <pc:sldChg chg="modSp">
        <pc:chgData name="Fardil Iqbal" userId="S::fardil@discovercoding.ca::fb37f888-8619-47b9-8c90-4418dd1fe7de" providerId="AD" clId="Web-{C6FD2614-046C-E318-1CCC-A2BA42D20CFC}" dt="2024-07-12T16:10:52.135" v="1301" actId="20577"/>
        <pc:sldMkLst>
          <pc:docMk/>
          <pc:sldMk cId="109857222" sldId="256"/>
        </pc:sldMkLst>
        <pc:spChg chg="mod">
          <ac:chgData name="Fardil Iqbal" userId="S::fardil@discovercoding.ca::fb37f888-8619-47b9-8c90-4418dd1fe7de" providerId="AD" clId="Web-{C6FD2614-046C-E318-1CCC-A2BA42D20CFC}" dt="2024-07-12T16:10:52.135" v="130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modSp">
        <pc:chgData name="Fardil Iqbal" userId="S::fardil@discovercoding.ca::fb37f888-8619-47b9-8c90-4418dd1fe7de" providerId="AD" clId="Web-{C6FD2614-046C-E318-1CCC-A2BA42D20CFC}" dt="2024-07-11T21:14:25.688" v="147" actId="1076"/>
        <pc:sldMkLst>
          <pc:docMk/>
          <pc:sldMk cId="3643158254" sldId="257"/>
        </pc:sldMkLst>
        <pc:spChg chg="mod">
          <ac:chgData name="Fardil Iqbal" userId="S::fardil@discovercoding.ca::fb37f888-8619-47b9-8c90-4418dd1fe7de" providerId="AD" clId="Web-{C6FD2614-046C-E318-1CCC-A2BA42D20CFC}" dt="2024-07-11T21:09:20.872" v="54" actId="20577"/>
          <ac:spMkLst>
            <pc:docMk/>
            <pc:sldMk cId="3643158254" sldId="257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6FD2614-046C-E318-1CCC-A2BA42D20CFC}" dt="2024-07-11T21:14:23.095" v="146" actId="20577"/>
          <ac:spMkLst>
            <pc:docMk/>
            <pc:sldMk cId="3643158254" sldId="257"/>
            <ac:spMk id="9" creationId="{998C4548-0271-02FD-E1DA-FDE0BCFAA60C}"/>
          </ac:spMkLst>
        </pc:spChg>
        <pc:spChg chg="mod">
          <ac:chgData name="Fardil Iqbal" userId="S::fardil@discovercoding.ca::fb37f888-8619-47b9-8c90-4418dd1fe7de" providerId="AD" clId="Web-{C6FD2614-046C-E318-1CCC-A2BA42D20CFC}" dt="2024-07-11T21:13:56.985" v="129" actId="1076"/>
          <ac:spMkLst>
            <pc:docMk/>
            <pc:sldMk cId="3643158254" sldId="257"/>
            <ac:spMk id="10" creationId="{46BE2233-B217-5EA4-7C34-2319A580D5D0}"/>
          </ac:spMkLst>
        </pc:spChg>
        <pc:picChg chg="add mod">
          <ac:chgData name="Fardil Iqbal" userId="S::fardil@discovercoding.ca::fb37f888-8619-47b9-8c90-4418dd1fe7de" providerId="AD" clId="Web-{C6FD2614-046C-E318-1CCC-A2BA42D20CFC}" dt="2024-07-11T21:14:25.688" v="147" actId="1076"/>
          <ac:picMkLst>
            <pc:docMk/>
            <pc:sldMk cId="3643158254" sldId="257"/>
            <ac:picMk id="3" creationId="{DDF59D70-1336-897F-A52B-473CBBB40771}"/>
          </ac:picMkLst>
        </pc:picChg>
      </pc:sldChg>
      <pc:sldChg chg="addSp delSp modSp add replId">
        <pc:chgData name="Fardil Iqbal" userId="S::fardil@discovercoding.ca::fb37f888-8619-47b9-8c90-4418dd1fe7de" providerId="AD" clId="Web-{C6FD2614-046C-E318-1CCC-A2BA42D20CFC}" dt="2024-07-11T21:20:46.490" v="175" actId="14100"/>
        <pc:sldMkLst>
          <pc:docMk/>
          <pc:sldMk cId="3280024032" sldId="258"/>
        </pc:sldMkLst>
        <pc:spChg chg="mod">
          <ac:chgData name="Fardil Iqbal" userId="S::fardil@discovercoding.ca::fb37f888-8619-47b9-8c90-4418dd1fe7de" providerId="AD" clId="Web-{C6FD2614-046C-E318-1CCC-A2BA42D20CFC}" dt="2024-07-11T21:14:55.954" v="153" actId="20577"/>
          <ac:spMkLst>
            <pc:docMk/>
            <pc:sldMk cId="3280024032" sldId="258"/>
            <ac:spMk id="2" creationId="{F3851265-2976-9BF6-8320-374AAD40A593}"/>
          </ac:spMkLst>
        </pc:spChg>
        <pc:spChg chg="add del">
          <ac:chgData name="Fardil Iqbal" userId="S::fardil@discovercoding.ca::fb37f888-8619-47b9-8c90-4418dd1fe7de" providerId="AD" clId="Web-{C6FD2614-046C-E318-1CCC-A2BA42D20CFC}" dt="2024-07-11T21:18:06.644" v="168"/>
          <ac:spMkLst>
            <pc:docMk/>
            <pc:sldMk cId="3280024032" sldId="258"/>
            <ac:spMk id="4" creationId="{4B4F3547-A249-C6A6-8665-C37BE0FBDA7B}"/>
          </ac:spMkLst>
        </pc:spChg>
        <pc:spChg chg="mod">
          <ac:chgData name="Fardil Iqbal" userId="S::fardil@discovercoding.ca::fb37f888-8619-47b9-8c90-4418dd1fe7de" providerId="AD" clId="Web-{C6FD2614-046C-E318-1CCC-A2BA42D20CFC}" dt="2024-07-11T21:17:02.675" v="165" actId="20577"/>
          <ac:spMkLst>
            <pc:docMk/>
            <pc:sldMk cId="3280024032" sldId="258"/>
            <ac:spMk id="9" creationId="{998C4548-0271-02FD-E1DA-FDE0BCFAA60C}"/>
          </ac:spMkLst>
        </pc:spChg>
        <pc:picChg chg="del mod">
          <ac:chgData name="Fardil Iqbal" userId="S::fardil@discovercoding.ca::fb37f888-8619-47b9-8c90-4418dd1fe7de" providerId="AD" clId="Web-{C6FD2614-046C-E318-1CCC-A2BA42D20CFC}" dt="2024-07-11T21:18:02.785" v="166"/>
          <ac:picMkLst>
            <pc:docMk/>
            <pc:sldMk cId="3280024032" sldId="258"/>
            <ac:picMk id="3" creationId="{DDF59D70-1336-897F-A52B-473CBBB40771}"/>
          </ac:picMkLst>
        </pc:picChg>
        <pc:picChg chg="add mod">
          <ac:chgData name="Fardil Iqbal" userId="S::fardil@discovercoding.ca::fb37f888-8619-47b9-8c90-4418dd1fe7de" providerId="AD" clId="Web-{C6FD2614-046C-E318-1CCC-A2BA42D20CFC}" dt="2024-07-11T21:18:28.332" v="172" actId="1076"/>
          <ac:picMkLst>
            <pc:docMk/>
            <pc:sldMk cId="3280024032" sldId="258"/>
            <ac:picMk id="6" creationId="{088F58D6-3448-C84A-AF4F-C50D0E2A1F41}"/>
          </ac:picMkLst>
        </pc:picChg>
        <pc:picChg chg="add mod">
          <ac:chgData name="Fardil Iqbal" userId="S::fardil@discovercoding.ca::fb37f888-8619-47b9-8c90-4418dd1fe7de" providerId="AD" clId="Web-{C6FD2614-046C-E318-1CCC-A2BA42D20CFC}" dt="2024-07-11T21:20:46.490" v="175" actId="14100"/>
          <ac:picMkLst>
            <pc:docMk/>
            <pc:sldMk cId="3280024032" sldId="258"/>
            <ac:picMk id="8" creationId="{395EEA74-2A83-D929-6FD9-06C758E65395}"/>
          </ac:picMkLst>
        </pc:picChg>
      </pc:sldChg>
      <pc:sldChg chg="add del replId">
        <pc:chgData name="Fardil Iqbal" userId="S::fardil@discovercoding.ca::fb37f888-8619-47b9-8c90-4418dd1fe7de" providerId="AD" clId="Web-{C6FD2614-046C-E318-1CCC-A2BA42D20CFC}" dt="2024-07-11T21:31:36.124" v="316"/>
        <pc:sldMkLst>
          <pc:docMk/>
          <pc:sldMk cId="2852779774" sldId="259"/>
        </pc:sldMkLst>
      </pc:sldChg>
      <pc:sldChg chg="addSp delSp modSp add replId">
        <pc:chgData name="Fardil Iqbal" userId="S::fardil@discovercoding.ca::fb37f888-8619-47b9-8c90-4418dd1fe7de" providerId="AD" clId="Web-{C6FD2614-046C-E318-1CCC-A2BA42D20CFC}" dt="2024-07-12T16:11:51.057" v="1306" actId="20577"/>
        <pc:sldMkLst>
          <pc:docMk/>
          <pc:sldMk cId="3564160318" sldId="260"/>
        </pc:sldMkLst>
        <pc:spChg chg="mod">
          <ac:chgData name="Fardil Iqbal" userId="S::fardil@discovercoding.ca::fb37f888-8619-47b9-8c90-4418dd1fe7de" providerId="AD" clId="Web-{C6FD2614-046C-E318-1CCC-A2BA42D20CFC}" dt="2024-07-12T16:10:57.994" v="1302" actId="20577"/>
          <ac:spMkLst>
            <pc:docMk/>
            <pc:sldMk cId="3564160318" sldId="260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6FD2614-046C-E318-1CCC-A2BA42D20CFC}" dt="2024-07-12T16:11:51.057" v="1306" actId="20577"/>
          <ac:spMkLst>
            <pc:docMk/>
            <pc:sldMk cId="3564160318" sldId="260"/>
            <ac:spMk id="9" creationId="{998C4548-0271-02FD-E1DA-FDE0BCFAA60C}"/>
          </ac:spMkLst>
        </pc:spChg>
        <pc:picChg chg="add mod">
          <ac:chgData name="Fardil Iqbal" userId="S::fardil@discovercoding.ca::fb37f888-8619-47b9-8c90-4418dd1fe7de" providerId="AD" clId="Web-{C6FD2614-046C-E318-1CCC-A2BA42D20CFC}" dt="2024-07-11T21:32:20.359" v="322" actId="1076"/>
          <ac:picMkLst>
            <pc:docMk/>
            <pc:sldMk cId="3564160318" sldId="260"/>
            <ac:picMk id="3" creationId="{9061FDC0-D908-8633-097A-D66D0343D399}"/>
          </ac:picMkLst>
        </pc:picChg>
        <pc:picChg chg="del">
          <ac:chgData name="Fardil Iqbal" userId="S::fardil@discovercoding.ca::fb37f888-8619-47b9-8c90-4418dd1fe7de" providerId="AD" clId="Web-{C6FD2614-046C-E318-1CCC-A2BA42D20CFC}" dt="2024-07-11T21:23:16.680" v="185"/>
          <ac:picMkLst>
            <pc:docMk/>
            <pc:sldMk cId="3564160318" sldId="260"/>
            <ac:picMk id="6" creationId="{088F58D6-3448-C84A-AF4F-C50D0E2A1F41}"/>
          </ac:picMkLst>
        </pc:picChg>
        <pc:picChg chg="del">
          <ac:chgData name="Fardil Iqbal" userId="S::fardil@discovercoding.ca::fb37f888-8619-47b9-8c90-4418dd1fe7de" providerId="AD" clId="Web-{C6FD2614-046C-E318-1CCC-A2BA42D20CFC}" dt="2024-07-11T21:23:17.742" v="186"/>
          <ac:picMkLst>
            <pc:docMk/>
            <pc:sldMk cId="3564160318" sldId="260"/>
            <ac:picMk id="8" creationId="{395EEA74-2A83-D929-6FD9-06C758E65395}"/>
          </ac:picMkLst>
        </pc:picChg>
      </pc:sldChg>
      <pc:sldChg chg="delSp modSp add replId">
        <pc:chgData name="Fardil Iqbal" userId="S::fardil@discovercoding.ca::fb37f888-8619-47b9-8c90-4418dd1fe7de" providerId="AD" clId="Web-{C6FD2614-046C-E318-1CCC-A2BA42D20CFC}" dt="2024-07-12T16:12:02.823" v="1312" actId="20577"/>
        <pc:sldMkLst>
          <pc:docMk/>
          <pc:sldMk cId="3049326303" sldId="261"/>
        </pc:sldMkLst>
        <pc:spChg chg="mod">
          <ac:chgData name="Fardil Iqbal" userId="S::fardil@discovercoding.ca::fb37f888-8619-47b9-8c90-4418dd1fe7de" providerId="AD" clId="Web-{C6FD2614-046C-E318-1CCC-A2BA42D20CFC}" dt="2024-07-11T21:32:49" v="352" actId="20577"/>
          <ac:spMkLst>
            <pc:docMk/>
            <pc:sldMk cId="3049326303" sldId="261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6FD2614-046C-E318-1CCC-A2BA42D20CFC}" dt="2024-07-12T16:12:02.823" v="1312" actId="20577"/>
          <ac:spMkLst>
            <pc:docMk/>
            <pc:sldMk cId="3049326303" sldId="261"/>
            <ac:spMk id="9" creationId="{998C4548-0271-02FD-E1DA-FDE0BCFAA60C}"/>
          </ac:spMkLst>
        </pc:spChg>
        <pc:picChg chg="del">
          <ac:chgData name="Fardil Iqbal" userId="S::fardil@discovercoding.ca::fb37f888-8619-47b9-8c90-4418dd1fe7de" providerId="AD" clId="Web-{C6FD2614-046C-E318-1CCC-A2BA42D20CFC}" dt="2024-07-11T21:34:30.892" v="456"/>
          <ac:picMkLst>
            <pc:docMk/>
            <pc:sldMk cId="3049326303" sldId="261"/>
            <ac:picMk id="3" creationId="{9061FDC0-D908-8633-097A-D66D0343D399}"/>
          </ac:picMkLst>
        </pc:picChg>
      </pc:sldChg>
      <pc:sldChg chg="addSp modSp add replId">
        <pc:chgData name="Fardil Iqbal" userId="S::fardil@discovercoding.ca::fb37f888-8619-47b9-8c90-4418dd1fe7de" providerId="AD" clId="Web-{C6FD2614-046C-E318-1CCC-A2BA42D20CFC}" dt="2024-07-12T16:12:09.636" v="1314" actId="20577"/>
        <pc:sldMkLst>
          <pc:docMk/>
          <pc:sldMk cId="1620649030" sldId="262"/>
        </pc:sldMkLst>
        <pc:spChg chg="mod">
          <ac:chgData name="Fardil Iqbal" userId="S::fardil@discovercoding.ca::fb37f888-8619-47b9-8c90-4418dd1fe7de" providerId="AD" clId="Web-{C6FD2614-046C-E318-1CCC-A2BA42D20CFC}" dt="2024-07-12T16:12:09.636" v="1314" actId="20577"/>
          <ac:spMkLst>
            <pc:docMk/>
            <pc:sldMk cId="1620649030" sldId="262"/>
            <ac:spMk id="2" creationId="{F3851265-2976-9BF6-8320-374AAD40A593}"/>
          </ac:spMkLst>
        </pc:spChg>
        <pc:spChg chg="add mod">
          <ac:chgData name="Fardil Iqbal" userId="S::fardil@discovercoding.ca::fb37f888-8619-47b9-8c90-4418dd1fe7de" providerId="AD" clId="Web-{C6FD2614-046C-E318-1CCC-A2BA42D20CFC}" dt="2024-07-11T21:43:43.883" v="712"/>
          <ac:spMkLst>
            <pc:docMk/>
            <pc:sldMk cId="1620649030" sldId="262"/>
            <ac:spMk id="4" creationId="{C65C3A37-498B-AB0C-CDB4-2C32C2747288}"/>
          </ac:spMkLst>
        </pc:spChg>
        <pc:spChg chg="add mod">
          <ac:chgData name="Fardil Iqbal" userId="S::fardil@discovercoding.ca::fb37f888-8619-47b9-8c90-4418dd1fe7de" providerId="AD" clId="Web-{C6FD2614-046C-E318-1CCC-A2BA42D20CFC}" dt="2024-07-11T21:44:44.353" v="723" actId="1076"/>
          <ac:spMkLst>
            <pc:docMk/>
            <pc:sldMk cId="1620649030" sldId="262"/>
            <ac:spMk id="8" creationId="{5A9F74EE-BCCA-8A22-7EF1-C90A60CEFA5E}"/>
          </ac:spMkLst>
        </pc:spChg>
        <pc:spChg chg="mod">
          <ac:chgData name="Fardil Iqbal" userId="S::fardil@discovercoding.ca::fb37f888-8619-47b9-8c90-4418dd1fe7de" providerId="AD" clId="Web-{C6FD2614-046C-E318-1CCC-A2BA42D20CFC}" dt="2024-07-12T16:10:48.916" v="1300" actId="20577"/>
          <ac:spMkLst>
            <pc:docMk/>
            <pc:sldMk cId="1620649030" sldId="262"/>
            <ac:spMk id="9" creationId="{998C4548-0271-02FD-E1DA-FDE0BCFAA60C}"/>
          </ac:spMkLst>
        </pc:spChg>
        <pc:spChg chg="add mod">
          <ac:chgData name="Fardil Iqbal" userId="S::fardil@discovercoding.ca::fb37f888-8619-47b9-8c90-4418dd1fe7de" providerId="AD" clId="Web-{C6FD2614-046C-E318-1CCC-A2BA42D20CFC}" dt="2024-07-11T21:45:13.494" v="729" actId="1076"/>
          <ac:spMkLst>
            <pc:docMk/>
            <pc:sldMk cId="1620649030" sldId="262"/>
            <ac:spMk id="12" creationId="{42214E4B-D9C8-61E2-89AC-F4281F8B8990}"/>
          </ac:spMkLst>
        </pc:spChg>
        <pc:spChg chg="add mod">
          <ac:chgData name="Fardil Iqbal" userId="S::fardil@discovercoding.ca::fb37f888-8619-47b9-8c90-4418dd1fe7de" providerId="AD" clId="Web-{C6FD2614-046C-E318-1CCC-A2BA42D20CFC}" dt="2024-07-11T21:45:24.276" v="733" actId="1076"/>
          <ac:spMkLst>
            <pc:docMk/>
            <pc:sldMk cId="1620649030" sldId="262"/>
            <ac:spMk id="13" creationId="{1CABB598-5B89-A812-12C5-9EA08B977DF5}"/>
          </ac:spMkLst>
        </pc:spChg>
        <pc:picChg chg="add mod">
          <ac:chgData name="Fardil Iqbal" userId="S::fardil@discovercoding.ca::fb37f888-8619-47b9-8c90-4418dd1fe7de" providerId="AD" clId="Web-{C6FD2614-046C-E318-1CCC-A2BA42D20CFC}" dt="2024-07-11T21:43:08.945" v="707" actId="1076"/>
          <ac:picMkLst>
            <pc:docMk/>
            <pc:sldMk cId="1620649030" sldId="262"/>
            <ac:picMk id="3" creationId="{C2767684-CA95-8059-A477-59C9BC6269BB}"/>
          </ac:picMkLst>
        </pc:picChg>
        <pc:picChg chg="add mod">
          <ac:chgData name="Fardil Iqbal" userId="S::fardil@discovercoding.ca::fb37f888-8619-47b9-8c90-4418dd1fe7de" providerId="AD" clId="Web-{C6FD2614-046C-E318-1CCC-A2BA42D20CFC}" dt="2024-07-11T21:44:27.243" v="716" actId="1076"/>
          <ac:picMkLst>
            <pc:docMk/>
            <pc:sldMk cId="1620649030" sldId="262"/>
            <ac:picMk id="6" creationId="{BED3F397-88E4-26EC-F82E-DD68FA648392}"/>
          </ac:picMkLst>
        </pc:picChg>
        <pc:picChg chg="add mod">
          <ac:chgData name="Fardil Iqbal" userId="S::fardil@discovercoding.ca::fb37f888-8619-47b9-8c90-4418dd1fe7de" providerId="AD" clId="Web-{C6FD2614-046C-E318-1CCC-A2BA42D20CFC}" dt="2024-07-11T21:45:07.479" v="727" actId="1076"/>
          <ac:picMkLst>
            <pc:docMk/>
            <pc:sldMk cId="1620649030" sldId="262"/>
            <ac:picMk id="11" creationId="{14F3C0AA-7FB8-2F45-3C4A-7F7A36CFD028}"/>
          </ac:picMkLst>
        </pc:picChg>
      </pc:sldChg>
      <pc:sldChg chg="addSp delSp modSp add replId">
        <pc:chgData name="Fardil Iqbal" userId="S::fardil@discovercoding.ca::fb37f888-8619-47b9-8c90-4418dd1fe7de" providerId="AD" clId="Web-{C6FD2614-046C-E318-1CCC-A2BA42D20CFC}" dt="2024-07-12T16:33:02.401" v="1740" actId="20577"/>
        <pc:sldMkLst>
          <pc:docMk/>
          <pc:sldMk cId="3658285986" sldId="263"/>
        </pc:sldMkLst>
        <pc:spChg chg="mod">
          <ac:chgData name="Fardil Iqbal" userId="S::fardil@discovercoding.ca::fb37f888-8619-47b9-8c90-4418dd1fe7de" providerId="AD" clId="Web-{C6FD2614-046C-E318-1CCC-A2BA42D20CFC}" dt="2024-07-11T21:48:12.622" v="764" actId="20577"/>
          <ac:spMkLst>
            <pc:docMk/>
            <pc:sldMk cId="3658285986" sldId="263"/>
            <ac:spMk id="2" creationId="{F3851265-2976-9BF6-8320-374AAD40A593}"/>
          </ac:spMkLst>
        </pc:spChg>
        <pc:spChg chg="del">
          <ac:chgData name="Fardil Iqbal" userId="S::fardil@discovercoding.ca::fb37f888-8619-47b9-8c90-4418dd1fe7de" providerId="AD" clId="Web-{C6FD2614-046C-E318-1CCC-A2BA42D20CFC}" dt="2024-07-11T21:48:15.809" v="766"/>
          <ac:spMkLst>
            <pc:docMk/>
            <pc:sldMk cId="3658285986" sldId="263"/>
            <ac:spMk id="4" creationId="{C65C3A37-498B-AB0C-CDB4-2C32C2747288}"/>
          </ac:spMkLst>
        </pc:spChg>
        <pc:spChg chg="del">
          <ac:chgData name="Fardil Iqbal" userId="S::fardil@discovercoding.ca::fb37f888-8619-47b9-8c90-4418dd1fe7de" providerId="AD" clId="Web-{C6FD2614-046C-E318-1CCC-A2BA42D20CFC}" dt="2024-07-11T21:48:16.044" v="767"/>
          <ac:spMkLst>
            <pc:docMk/>
            <pc:sldMk cId="3658285986" sldId="263"/>
            <ac:spMk id="8" creationId="{5A9F74EE-BCCA-8A22-7EF1-C90A60CEFA5E}"/>
          </ac:spMkLst>
        </pc:spChg>
        <pc:spChg chg="mod">
          <ac:chgData name="Fardil Iqbal" userId="S::fardil@discovercoding.ca::fb37f888-8619-47b9-8c90-4418dd1fe7de" providerId="AD" clId="Web-{C6FD2614-046C-E318-1CCC-A2BA42D20CFC}" dt="2024-07-12T16:33:02.401" v="1740" actId="20577"/>
          <ac:spMkLst>
            <pc:docMk/>
            <pc:sldMk cId="3658285986" sldId="263"/>
            <ac:spMk id="9" creationId="{998C4548-0271-02FD-E1DA-FDE0BCFAA60C}"/>
          </ac:spMkLst>
        </pc:spChg>
        <pc:spChg chg="del">
          <ac:chgData name="Fardil Iqbal" userId="S::fardil@discovercoding.ca::fb37f888-8619-47b9-8c90-4418dd1fe7de" providerId="AD" clId="Web-{C6FD2614-046C-E318-1CCC-A2BA42D20CFC}" dt="2024-07-11T21:48:17.419" v="770"/>
          <ac:spMkLst>
            <pc:docMk/>
            <pc:sldMk cId="3658285986" sldId="263"/>
            <ac:spMk id="12" creationId="{42214E4B-D9C8-61E2-89AC-F4281F8B8990}"/>
          </ac:spMkLst>
        </pc:spChg>
        <pc:spChg chg="del">
          <ac:chgData name="Fardil Iqbal" userId="S::fardil@discovercoding.ca::fb37f888-8619-47b9-8c90-4418dd1fe7de" providerId="AD" clId="Web-{C6FD2614-046C-E318-1CCC-A2BA42D20CFC}" dt="2024-07-11T21:48:17.966" v="771"/>
          <ac:spMkLst>
            <pc:docMk/>
            <pc:sldMk cId="3658285986" sldId="263"/>
            <ac:spMk id="13" creationId="{1CABB598-5B89-A812-12C5-9EA08B977DF5}"/>
          </ac:spMkLst>
        </pc:spChg>
        <pc:picChg chg="del">
          <ac:chgData name="Fardil Iqbal" userId="S::fardil@discovercoding.ca::fb37f888-8619-47b9-8c90-4418dd1fe7de" providerId="AD" clId="Web-{C6FD2614-046C-E318-1CCC-A2BA42D20CFC}" dt="2024-07-11T21:48:14.591" v="765"/>
          <ac:picMkLst>
            <pc:docMk/>
            <pc:sldMk cId="3658285986" sldId="263"/>
            <ac:picMk id="3" creationId="{C2767684-CA95-8059-A477-59C9BC6269BB}"/>
          </ac:picMkLst>
        </pc:picChg>
        <pc:picChg chg="mod">
          <ac:chgData name="Fardil Iqbal" userId="S::fardil@discovercoding.ca::fb37f888-8619-47b9-8c90-4418dd1fe7de" providerId="AD" clId="Web-{C6FD2614-046C-E318-1CCC-A2BA42D20CFC}" dt="2024-07-11T21:48:04.153" v="747" actId="1076"/>
          <ac:picMkLst>
            <pc:docMk/>
            <pc:sldMk cId="3658285986" sldId="263"/>
            <ac:picMk id="5" creationId="{065722C9-1C73-AA20-A6F3-CEC8F3C38E6C}"/>
          </ac:picMkLst>
        </pc:picChg>
        <pc:picChg chg="del">
          <ac:chgData name="Fardil Iqbal" userId="S::fardil@discovercoding.ca::fb37f888-8619-47b9-8c90-4418dd1fe7de" providerId="AD" clId="Web-{C6FD2614-046C-E318-1CCC-A2BA42D20CFC}" dt="2024-07-11T21:48:17.137" v="768"/>
          <ac:picMkLst>
            <pc:docMk/>
            <pc:sldMk cId="3658285986" sldId="263"/>
            <ac:picMk id="6" creationId="{BED3F397-88E4-26EC-F82E-DD68FA648392}"/>
          </ac:picMkLst>
        </pc:picChg>
        <pc:picChg chg="del">
          <ac:chgData name="Fardil Iqbal" userId="S::fardil@discovercoding.ca::fb37f888-8619-47b9-8c90-4418dd1fe7de" providerId="AD" clId="Web-{C6FD2614-046C-E318-1CCC-A2BA42D20CFC}" dt="2024-07-11T21:48:17.169" v="769"/>
          <ac:picMkLst>
            <pc:docMk/>
            <pc:sldMk cId="3658285986" sldId="263"/>
            <ac:picMk id="11" creationId="{14F3C0AA-7FB8-2F45-3C4A-7F7A36CFD028}"/>
          </ac:picMkLst>
        </pc:picChg>
        <pc:picChg chg="add mod">
          <ac:chgData name="Fardil Iqbal" userId="S::fardil@discovercoding.ca::fb37f888-8619-47b9-8c90-4418dd1fe7de" providerId="AD" clId="Web-{C6FD2614-046C-E318-1CCC-A2BA42D20CFC}" dt="2024-07-11T21:50:28.295" v="939" actId="1076"/>
          <ac:picMkLst>
            <pc:docMk/>
            <pc:sldMk cId="3658285986" sldId="263"/>
            <ac:picMk id="14" creationId="{2F159256-F5CF-DBB5-DD43-77FBAB470A42}"/>
          </ac:picMkLst>
        </pc:picChg>
        <pc:picChg chg="add mod">
          <ac:chgData name="Fardil Iqbal" userId="S::fardil@discovercoding.ca::fb37f888-8619-47b9-8c90-4418dd1fe7de" providerId="AD" clId="Web-{C6FD2614-046C-E318-1CCC-A2BA42D20CFC}" dt="2024-07-11T21:50:34.702" v="941" actId="1076"/>
          <ac:picMkLst>
            <pc:docMk/>
            <pc:sldMk cId="3658285986" sldId="263"/>
            <ac:picMk id="15" creationId="{A7F1B541-479A-E86A-71CE-2BAA8101AB2B}"/>
          </ac:picMkLst>
        </pc:picChg>
      </pc:sldChg>
      <pc:sldChg chg="addSp delSp modSp add replId modNotes">
        <pc:chgData name="Fardil Iqbal" userId="S::fardil@discovercoding.ca::fb37f888-8619-47b9-8c90-4418dd1fe7de" providerId="AD" clId="Web-{C6FD2614-046C-E318-1CCC-A2BA42D20CFC}" dt="2024-07-12T16:32:20.213" v="1716"/>
        <pc:sldMkLst>
          <pc:docMk/>
          <pc:sldMk cId="685962967" sldId="264"/>
        </pc:sldMkLst>
        <pc:spChg chg="mod">
          <ac:chgData name="Fardil Iqbal" userId="S::fardil@discovercoding.ca::fb37f888-8619-47b9-8c90-4418dd1fe7de" providerId="AD" clId="Web-{C6FD2614-046C-E318-1CCC-A2BA42D20CFC}" dt="2024-07-11T21:53:57.454" v="951" actId="20577"/>
          <ac:spMkLst>
            <pc:docMk/>
            <pc:sldMk cId="685962967" sldId="264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6FD2614-046C-E318-1CCC-A2BA42D20CFC}" dt="2024-07-11T21:59:50.615" v="1214" actId="20577"/>
          <ac:spMkLst>
            <pc:docMk/>
            <pc:sldMk cId="685962967" sldId="264"/>
            <ac:spMk id="9" creationId="{998C4548-0271-02FD-E1DA-FDE0BCFAA60C}"/>
          </ac:spMkLst>
        </pc:spChg>
        <pc:picChg chg="add mod">
          <ac:chgData name="Fardil Iqbal" userId="S::fardil@discovercoding.ca::fb37f888-8619-47b9-8c90-4418dd1fe7de" providerId="AD" clId="Web-{C6FD2614-046C-E318-1CCC-A2BA42D20CFC}" dt="2024-07-11T21:57:33.895" v="1093" actId="1076"/>
          <ac:picMkLst>
            <pc:docMk/>
            <pc:sldMk cId="685962967" sldId="264"/>
            <ac:picMk id="3" creationId="{B38A7FC6-D2CD-6B96-C443-5BE471F2F452}"/>
          </ac:picMkLst>
        </pc:picChg>
        <pc:picChg chg="del">
          <ac:chgData name="Fardil Iqbal" userId="S::fardil@discovercoding.ca::fb37f888-8619-47b9-8c90-4418dd1fe7de" providerId="AD" clId="Web-{C6FD2614-046C-E318-1CCC-A2BA42D20CFC}" dt="2024-07-11T21:54:00.501" v="953"/>
          <ac:picMkLst>
            <pc:docMk/>
            <pc:sldMk cId="685962967" sldId="264"/>
            <ac:picMk id="14" creationId="{2F159256-F5CF-DBB5-DD43-77FBAB470A42}"/>
          </ac:picMkLst>
        </pc:picChg>
        <pc:picChg chg="del">
          <ac:chgData name="Fardil Iqbal" userId="S::fardil@discovercoding.ca::fb37f888-8619-47b9-8c90-4418dd1fe7de" providerId="AD" clId="Web-{C6FD2614-046C-E318-1CCC-A2BA42D20CFC}" dt="2024-07-11T21:53:59.798" v="952"/>
          <ac:picMkLst>
            <pc:docMk/>
            <pc:sldMk cId="685962967" sldId="264"/>
            <ac:picMk id="15" creationId="{A7F1B541-479A-E86A-71CE-2BAA8101AB2B}"/>
          </ac:picMkLst>
        </pc:picChg>
      </pc:sldChg>
      <pc:sldChg chg="addSp delSp modSp add replId">
        <pc:chgData name="Fardil Iqbal" userId="S::fardil@discovercoding.ca::fb37f888-8619-47b9-8c90-4418dd1fe7de" providerId="AD" clId="Web-{C6FD2614-046C-E318-1CCC-A2BA42D20CFC}" dt="2024-07-12T16:29:11.679" v="1625" actId="20577"/>
        <pc:sldMkLst>
          <pc:docMk/>
          <pc:sldMk cId="405812366" sldId="265"/>
        </pc:sldMkLst>
        <pc:spChg chg="mod">
          <ac:chgData name="Fardil Iqbal" userId="S::fardil@discovercoding.ca::fb37f888-8619-47b9-8c90-4418dd1fe7de" providerId="AD" clId="Web-{C6FD2614-046C-E318-1CCC-A2BA42D20CFC}" dt="2024-07-11T22:00:00.522" v="1215" actId="20577"/>
          <ac:spMkLst>
            <pc:docMk/>
            <pc:sldMk cId="405812366" sldId="265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6FD2614-046C-E318-1CCC-A2BA42D20CFC}" dt="2024-07-12T16:29:11.679" v="1625" actId="20577"/>
          <ac:spMkLst>
            <pc:docMk/>
            <pc:sldMk cId="405812366" sldId="265"/>
            <ac:spMk id="9" creationId="{998C4548-0271-02FD-E1DA-FDE0BCFAA60C}"/>
          </ac:spMkLst>
        </pc:spChg>
        <pc:picChg chg="del">
          <ac:chgData name="Fardil Iqbal" userId="S::fardil@discovercoding.ca::fb37f888-8619-47b9-8c90-4418dd1fe7de" providerId="AD" clId="Web-{C6FD2614-046C-E318-1CCC-A2BA42D20CFC}" dt="2024-07-11T22:01:39.257" v="1216"/>
          <ac:picMkLst>
            <pc:docMk/>
            <pc:sldMk cId="405812366" sldId="265"/>
            <ac:picMk id="3" creationId="{B38A7FC6-D2CD-6B96-C443-5BE471F2F452}"/>
          </ac:picMkLst>
        </pc:picChg>
        <pc:picChg chg="add del mod">
          <ac:chgData name="Fardil Iqbal" userId="S::fardil@discovercoding.ca::fb37f888-8619-47b9-8c90-4418dd1fe7de" providerId="AD" clId="Web-{C6FD2614-046C-E318-1CCC-A2BA42D20CFC}" dt="2024-07-11T22:02:21.773" v="1222"/>
          <ac:picMkLst>
            <pc:docMk/>
            <pc:sldMk cId="405812366" sldId="265"/>
            <ac:picMk id="4" creationId="{EF02DC46-2ACA-0CAE-45B5-8EC6E342D24E}"/>
          </ac:picMkLst>
        </pc:picChg>
        <pc:picChg chg="add mod">
          <ac:chgData name="Fardil Iqbal" userId="S::fardil@discovercoding.ca::fb37f888-8619-47b9-8c90-4418dd1fe7de" providerId="AD" clId="Web-{C6FD2614-046C-E318-1CCC-A2BA42D20CFC}" dt="2024-07-11T22:02:24.523" v="1223"/>
          <ac:picMkLst>
            <pc:docMk/>
            <pc:sldMk cId="405812366" sldId="265"/>
            <ac:picMk id="6" creationId="{60A761A6-9075-DFBA-93DD-FB7565B14F1A}"/>
          </ac:picMkLst>
        </pc:picChg>
      </pc:sldChg>
      <pc:sldChg chg="delSp modSp add replId">
        <pc:chgData name="Fardil Iqbal" userId="S::fardil@discovercoding.ca::fb37f888-8619-47b9-8c90-4418dd1fe7de" providerId="AD" clId="Web-{C6FD2614-046C-E318-1CCC-A2BA42D20CFC}" dt="2024-07-12T16:13:00.136" v="1363" actId="20577"/>
        <pc:sldMkLst>
          <pc:docMk/>
          <pc:sldMk cId="776253423" sldId="266"/>
        </pc:sldMkLst>
        <pc:spChg chg="mod">
          <ac:chgData name="Fardil Iqbal" userId="S::fardil@discovercoding.ca::fb37f888-8619-47b9-8c90-4418dd1fe7de" providerId="AD" clId="Web-{C6FD2614-046C-E318-1CCC-A2BA42D20CFC}" dt="2024-07-12T16:08:38.836" v="1226" actId="20577"/>
          <ac:spMkLst>
            <pc:docMk/>
            <pc:sldMk cId="776253423" sldId="266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6FD2614-046C-E318-1CCC-A2BA42D20CFC}" dt="2024-07-12T16:13:00.136" v="1363" actId="20577"/>
          <ac:spMkLst>
            <pc:docMk/>
            <pc:sldMk cId="776253423" sldId="266"/>
            <ac:spMk id="9" creationId="{998C4548-0271-02FD-E1DA-FDE0BCFAA60C}"/>
          </ac:spMkLst>
        </pc:spChg>
        <pc:picChg chg="del">
          <ac:chgData name="Fardil Iqbal" userId="S::fardil@discovercoding.ca::fb37f888-8619-47b9-8c90-4418dd1fe7de" providerId="AD" clId="Web-{C6FD2614-046C-E318-1CCC-A2BA42D20CFC}" dt="2024-07-12T16:08:46.680" v="1227"/>
          <ac:picMkLst>
            <pc:docMk/>
            <pc:sldMk cId="776253423" sldId="266"/>
            <ac:picMk id="6" creationId="{60A761A6-9075-DFBA-93DD-FB7565B14F1A}"/>
          </ac:picMkLst>
        </pc:picChg>
      </pc:sldChg>
      <pc:sldChg chg="addSp modSp add replId">
        <pc:chgData name="Fardil Iqbal" userId="S::fardil@discovercoding.ca::fb37f888-8619-47b9-8c90-4418dd1fe7de" providerId="AD" clId="Web-{C6FD2614-046C-E318-1CCC-A2BA42D20CFC}" dt="2024-07-12T16:29:39.555" v="1628" actId="1076"/>
        <pc:sldMkLst>
          <pc:docMk/>
          <pc:sldMk cId="2446959393" sldId="267"/>
        </pc:sldMkLst>
        <pc:spChg chg="mod">
          <ac:chgData name="Fardil Iqbal" userId="S::fardil@discovercoding.ca::fb37f888-8619-47b9-8c90-4418dd1fe7de" providerId="AD" clId="Web-{C6FD2614-046C-E318-1CCC-A2BA42D20CFC}" dt="2024-07-12T16:13:17.074" v="1374" actId="20577"/>
          <ac:spMkLst>
            <pc:docMk/>
            <pc:sldMk cId="2446959393" sldId="267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6FD2614-046C-E318-1CCC-A2BA42D20CFC}" dt="2024-07-12T16:25:43.927" v="1470" actId="20577"/>
          <ac:spMkLst>
            <pc:docMk/>
            <pc:sldMk cId="2446959393" sldId="267"/>
            <ac:spMk id="9" creationId="{998C4548-0271-02FD-E1DA-FDE0BCFAA60C}"/>
          </ac:spMkLst>
        </pc:spChg>
        <pc:picChg chg="add mod">
          <ac:chgData name="Fardil Iqbal" userId="S::fardil@discovercoding.ca::fb37f888-8619-47b9-8c90-4418dd1fe7de" providerId="AD" clId="Web-{C6FD2614-046C-E318-1CCC-A2BA42D20CFC}" dt="2024-07-12T16:29:39.555" v="1628" actId="1076"/>
          <ac:picMkLst>
            <pc:docMk/>
            <pc:sldMk cId="2446959393" sldId="267"/>
            <ac:picMk id="3" creationId="{BA7F9F78-58DB-D320-F38B-11A3A800CF23}"/>
          </ac:picMkLst>
        </pc:picChg>
      </pc:sldChg>
      <pc:sldChg chg="delSp modSp add replId">
        <pc:chgData name="Fardil Iqbal" userId="S::fardil@discovercoding.ca::fb37f888-8619-47b9-8c90-4418dd1fe7de" providerId="AD" clId="Web-{C6FD2614-046C-E318-1CCC-A2BA42D20CFC}" dt="2024-07-12T16:31:26.400" v="1630" actId="20577"/>
        <pc:sldMkLst>
          <pc:docMk/>
          <pc:sldMk cId="932174279" sldId="268"/>
        </pc:sldMkLst>
        <pc:spChg chg="mod">
          <ac:chgData name="Fardil Iqbal" userId="S::fardil@discovercoding.ca::fb37f888-8619-47b9-8c90-4418dd1fe7de" providerId="AD" clId="Web-{C6FD2614-046C-E318-1CCC-A2BA42D20CFC}" dt="2024-07-12T16:25:55.474" v="1473" actId="20577"/>
          <ac:spMkLst>
            <pc:docMk/>
            <pc:sldMk cId="932174279" sldId="268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6FD2614-046C-E318-1CCC-A2BA42D20CFC}" dt="2024-07-12T16:31:26.400" v="1630" actId="20577"/>
          <ac:spMkLst>
            <pc:docMk/>
            <pc:sldMk cId="932174279" sldId="268"/>
            <ac:spMk id="9" creationId="{998C4548-0271-02FD-E1DA-FDE0BCFAA60C}"/>
          </ac:spMkLst>
        </pc:spChg>
        <pc:picChg chg="del">
          <ac:chgData name="Fardil Iqbal" userId="S::fardil@discovercoding.ca::fb37f888-8619-47b9-8c90-4418dd1fe7de" providerId="AD" clId="Web-{C6FD2614-046C-E318-1CCC-A2BA42D20CFC}" dt="2024-07-12T16:27:10.068" v="1508"/>
          <ac:picMkLst>
            <pc:docMk/>
            <pc:sldMk cId="932174279" sldId="268"/>
            <ac:picMk id="3" creationId="{BA7F9F78-58DB-D320-F38B-11A3A800CF23}"/>
          </ac:picMkLst>
        </pc:picChg>
      </pc:sldChg>
    </pc:docChg>
  </pc:docChgLst>
  <pc:docChgLst>
    <pc:chgData name="Fardil Iqbal" userId="S::fardil@discovercoding.ca::fb37f888-8619-47b9-8c90-4418dd1fe7de" providerId="AD" clId="Web-{2607E77E-4FBE-1D73-DC61-157531F47621}"/>
    <pc:docChg chg="modSld">
      <pc:chgData name="Fardil Iqbal" userId="S::fardil@discovercoding.ca::fb37f888-8619-47b9-8c90-4418dd1fe7de" providerId="AD" clId="Web-{2607E77E-4FBE-1D73-DC61-157531F47621}" dt="2024-07-23T05:59:09.811" v="2" actId="1076"/>
      <pc:docMkLst>
        <pc:docMk/>
      </pc:docMkLst>
      <pc:sldChg chg="modSp">
        <pc:chgData name="Fardil Iqbal" userId="S::fardil@discovercoding.ca::fb37f888-8619-47b9-8c90-4418dd1fe7de" providerId="AD" clId="Web-{2607E77E-4FBE-1D73-DC61-157531F47621}" dt="2024-07-23T05:59:09.811" v="2" actId="1076"/>
        <pc:sldMkLst>
          <pc:docMk/>
          <pc:sldMk cId="685962967" sldId="264"/>
        </pc:sldMkLst>
        <pc:spChg chg="mod">
          <ac:chgData name="Fardil Iqbal" userId="S::fardil@discovercoding.ca::fb37f888-8619-47b9-8c90-4418dd1fe7de" providerId="AD" clId="Web-{2607E77E-4FBE-1D73-DC61-157531F47621}" dt="2024-07-23T05:59:09.748" v="0" actId="1076"/>
          <ac:spMkLst>
            <pc:docMk/>
            <pc:sldMk cId="685962967" sldId="264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2607E77E-4FBE-1D73-DC61-157531F47621}" dt="2024-07-23T05:59:09.764" v="1" actId="1076"/>
          <ac:spMkLst>
            <pc:docMk/>
            <pc:sldMk cId="685962967" sldId="264"/>
            <ac:spMk id="9" creationId="{998C4548-0271-02FD-E1DA-FDE0BCFAA60C}"/>
          </ac:spMkLst>
        </pc:spChg>
        <pc:picChg chg="mod">
          <ac:chgData name="Fardil Iqbal" userId="S::fardil@discovercoding.ca::fb37f888-8619-47b9-8c90-4418dd1fe7de" providerId="AD" clId="Web-{2607E77E-4FBE-1D73-DC61-157531F47621}" dt="2024-07-23T05:59:09.811" v="2" actId="1076"/>
          <ac:picMkLst>
            <pc:docMk/>
            <pc:sldMk cId="685962967" sldId="264"/>
            <ac:picMk id="3" creationId="{B38A7FC6-D2CD-6B96-C443-5BE471F2F452}"/>
          </ac:picMkLst>
        </pc:picChg>
      </pc:sldChg>
    </pc:docChg>
  </pc:docChgLst>
  <pc:docChgLst>
    <pc:chgData name="Robert Krajancic" userId="S::robert@discovercoding.ca::104b76e6-bce3-428a-be71-03228f6dae82" providerId="AD" clId="Web-{8FC419AC-1529-0096-9276-1592B680D956}"/>
    <pc:docChg chg="modSld">
      <pc:chgData name="Robert Krajancic" userId="S::robert@discovercoding.ca::104b76e6-bce3-428a-be71-03228f6dae82" providerId="AD" clId="Web-{8FC419AC-1529-0096-9276-1592B680D956}" dt="2024-07-29T17:21:24.105" v="2" actId="20577"/>
      <pc:docMkLst>
        <pc:docMk/>
      </pc:docMkLst>
      <pc:sldChg chg="modSp">
        <pc:chgData name="Robert Krajancic" userId="S::robert@discovercoding.ca::104b76e6-bce3-428a-be71-03228f6dae82" providerId="AD" clId="Web-{8FC419AC-1529-0096-9276-1592B680D956}" dt="2024-07-29T17:21:24.105" v="2" actId="20577"/>
        <pc:sldMkLst>
          <pc:docMk/>
          <pc:sldMk cId="3926918736" sldId="344"/>
        </pc:sldMkLst>
        <pc:spChg chg="mod">
          <ac:chgData name="Robert Krajancic" userId="S::robert@discovercoding.ca::104b76e6-bce3-428a-be71-03228f6dae82" providerId="AD" clId="Web-{8FC419AC-1529-0096-9276-1592B680D956}" dt="2024-07-29T17:21:24.105" v="2" actId="20577"/>
          <ac:spMkLst>
            <pc:docMk/>
            <pc:sldMk cId="3926918736" sldId="344"/>
            <ac:spMk id="3" creationId="{6F79A259-9867-1212-CF72-92B4E21209E3}"/>
          </ac:spMkLst>
        </pc:spChg>
        <pc:spChg chg="mod">
          <ac:chgData name="Robert Krajancic" userId="S::robert@discovercoding.ca::104b76e6-bce3-428a-be71-03228f6dae82" providerId="AD" clId="Web-{8FC419AC-1529-0096-9276-1592B680D956}" dt="2024-07-29T17:21:22.871" v="1" actId="20577"/>
          <ac:spMkLst>
            <pc:docMk/>
            <pc:sldMk cId="3926918736" sldId="344"/>
            <ac:spMk id="4" creationId="{B666E331-9051-65F8-FA93-3A138775FDBC}"/>
          </ac:spMkLst>
        </pc:spChg>
      </pc:sldChg>
    </pc:docChg>
  </pc:docChgLst>
  <pc:docChgLst>
    <pc:chgData name="Robert Krajancic" userId="S::robert@discovercoding.ca::104b76e6-bce3-428a-be71-03228f6dae82" providerId="AD" clId="Web-{F37E544E-8E2C-68C5-CCFC-9B401F97411D}"/>
    <pc:docChg chg="addSld delSld modSld addMainMaster">
      <pc:chgData name="Robert Krajancic" userId="S::robert@discovercoding.ca::104b76e6-bce3-428a-be71-03228f6dae82" providerId="AD" clId="Web-{F37E544E-8E2C-68C5-CCFC-9B401F97411D}" dt="2024-07-29T17:11:12.389" v="10" actId="20577"/>
      <pc:docMkLst>
        <pc:docMk/>
      </pc:docMkLst>
      <pc:sldChg chg="addSp delSp modSp add del replId">
        <pc:chgData name="Robert Krajancic" userId="S::robert@discovercoding.ca::104b76e6-bce3-428a-be71-03228f6dae82" providerId="AD" clId="Web-{F37E544E-8E2C-68C5-CCFC-9B401F97411D}" dt="2024-07-29T17:09:10.605" v="5"/>
        <pc:sldMkLst>
          <pc:docMk/>
          <pc:sldMk cId="238856099" sldId="269"/>
        </pc:sldMkLst>
        <pc:spChg chg="add del mod">
          <ac:chgData name="Robert Krajancic" userId="S::robert@discovercoding.ca::104b76e6-bce3-428a-be71-03228f6dae82" providerId="AD" clId="Web-{F37E544E-8E2C-68C5-CCFC-9B401F97411D}" dt="2024-07-29T17:08:40.792" v="4"/>
          <ac:spMkLst>
            <pc:docMk/>
            <pc:sldMk cId="238856099" sldId="269"/>
            <ac:spMk id="3" creationId="{C7163254-8A85-91CC-7E47-C62840673913}"/>
          </ac:spMkLst>
        </pc:spChg>
      </pc:sldChg>
      <pc:sldChg chg="modSp add del">
        <pc:chgData name="Robert Krajancic" userId="S::robert@discovercoding.ca::104b76e6-bce3-428a-be71-03228f6dae82" providerId="AD" clId="Web-{F37E544E-8E2C-68C5-CCFC-9B401F97411D}" dt="2024-07-29T17:11:12.389" v="10" actId="20577"/>
        <pc:sldMkLst>
          <pc:docMk/>
          <pc:sldMk cId="3926918736" sldId="344"/>
        </pc:sldMkLst>
        <pc:spChg chg="mod">
          <ac:chgData name="Robert Krajancic" userId="S::robert@discovercoding.ca::104b76e6-bce3-428a-be71-03228f6dae82" providerId="AD" clId="Web-{F37E544E-8E2C-68C5-CCFC-9B401F97411D}" dt="2024-07-29T17:11:12.389" v="10" actId="20577"/>
          <ac:spMkLst>
            <pc:docMk/>
            <pc:sldMk cId="3926918736" sldId="344"/>
            <ac:spMk id="2" creationId="{73A31262-0FA4-77B7-954A-87D32C513990}"/>
          </ac:spMkLst>
        </pc:spChg>
      </pc:sldChg>
      <pc:sldMasterChg chg="add addSldLayout">
        <pc:chgData name="Robert Krajancic" userId="S::robert@discovercoding.ca::104b76e6-bce3-428a-be71-03228f6dae82" providerId="AD" clId="Web-{F37E544E-8E2C-68C5-CCFC-9B401F97411D}" dt="2024-07-29T17:11:02.623" v="8"/>
        <pc:sldMasterMkLst>
          <pc:docMk/>
          <pc:sldMasterMk cId="0" sldId="2147483648"/>
        </pc:sldMasterMkLst>
        <pc:sldLayoutChg chg="add">
          <pc:chgData name="Robert Krajancic" userId="S::robert@discovercoding.ca::104b76e6-bce3-428a-be71-03228f6dae82" providerId="AD" clId="Web-{F37E544E-8E2C-68C5-CCFC-9B401F97411D}" dt="2024-07-29T17:11:02.623" v="8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Robert Krajancic" userId="S::robert@discovercoding.ca::104b76e6-bce3-428a-be71-03228f6dae82" providerId="AD" clId="Web-{F37E544E-8E2C-68C5-CCFC-9B401F97411D}" dt="2024-07-29T17:11:02.623" v="8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Robert Krajancic" userId="S::robert@discovercoding.ca::104b76e6-bce3-428a-be71-03228f6dae82" providerId="AD" clId="Web-{F37E544E-8E2C-68C5-CCFC-9B401F97411D}" dt="2024-07-29T17:11:02.623" v="8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obert Krajancic" userId="S::robert@discovercoding.ca::104b76e6-bce3-428a-be71-03228f6dae82" providerId="AD" clId="Web-{F37E544E-8E2C-68C5-CCFC-9B401F97411D}" dt="2024-07-29T17:11:02.623" v="8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Robert Krajancic" userId="S::robert@discovercoding.ca::104b76e6-bce3-428a-be71-03228f6dae82" providerId="AD" clId="Web-{F37E544E-8E2C-68C5-CCFC-9B401F97411D}" dt="2024-07-29T17:11:02.623" v="8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Robert Krajancic" userId="S::robert@discovercoding.ca::104b76e6-bce3-428a-be71-03228f6dae82" providerId="AD" clId="Web-{F37E544E-8E2C-68C5-CCFC-9B401F97411D}" dt="2024-07-29T17:11:02.623" v="8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Robert Krajancic" userId="S::robert@discovercoding.ca::104b76e6-bce3-428a-be71-03228f6dae82" providerId="AD" clId="Web-{F37E544E-8E2C-68C5-CCFC-9B401F97411D}" dt="2024-07-29T17:11:02.623" v="8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Robert Krajancic" userId="S::robert@discovercoding.ca::104b76e6-bce3-428a-be71-03228f6dae82" providerId="AD" clId="Web-{F37E544E-8E2C-68C5-CCFC-9B401F97411D}" dt="2024-07-29T17:11:02.623" v="8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Robert Krajancic" userId="S::robert@discovercoding.ca::104b76e6-bce3-428a-be71-03228f6dae82" providerId="AD" clId="Web-{F37E544E-8E2C-68C5-CCFC-9B401F97411D}" dt="2024-07-29T17:11:02.623" v="8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49330-58DC-4D68-B9C4-ABC8FF16924C}" type="datetimeFigureOut"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D0C47-FD68-417B-9FFB-A83FBD26C4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CuteBot</a:t>
            </a:r>
            <a:r>
              <a:rPr lang="en-US">
                <a:cs typeface="Calibri"/>
              </a:rPr>
              <a:t> and Construction Expectations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+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Set speed to 100 at the start and have it change by –1. Change the if statement to check if speed = 0, set speed to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D0C47-FD68-417B-9FFB-A83FBD26C408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1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6" name="Graphic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16280" y="5949280"/>
            <a:ext cx="1174849" cy="760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1177DB-DFEF-4B88-A84E-7718C2ABB8B9}" type="datetimeFigureOut">
              <a:rPr lang="en-CA"/>
              <a:t>2024-12-01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8" name="Graphic 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5476923" y="1106715"/>
            <a:ext cx="6715077" cy="5751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9878990" y="5988050"/>
            <a:ext cx="2208155" cy="740569"/>
          </a:xfrm>
          <a:prstGeom prst="rect">
            <a:avLst/>
          </a:prstGeom>
        </p:spPr>
      </p:pic>
      <p:grpSp>
        <p:nvGrpSpPr>
          <p:cNvPr id="10" name="Group 93"/>
          <p:cNvGrpSpPr/>
          <p:nvPr userDrawn="1"/>
        </p:nvGrpSpPr>
        <p:grpSpPr bwMode="auto">
          <a:xfrm>
            <a:off x="0" y="-1"/>
            <a:ext cx="1220788" cy="6858001"/>
            <a:chOff x="-14288" y="0"/>
            <a:chExt cx="1220788" cy="6858001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35000"/>
                  <a:lumOff val="65000"/>
                </a:schemeClr>
              </a:gs>
            </a:gsLst>
            <a:path path="circle"/>
          </a:gradFill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8"/>
            <p:cNvSpPr/>
            <p:nvPr/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0"/>
            <p:cNvSpPr/>
            <p:nvPr/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1"/>
            <p:cNvSpPr/>
            <p:nvPr/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4"/>
            <p:cNvSpPr/>
            <p:nvPr/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/>
            <p:cNvSpPr/>
            <p:nvPr/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8"/>
            <p:cNvSpPr/>
            <p:nvPr/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9"/>
            <p:cNvSpPr/>
            <p:nvPr/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204787" y="1849438"/>
              <a:ext cx="114300" cy="107949"/>
            </a:xfrm>
            <a:custGeom>
              <a:avLst/>
              <a:gdLst/>
              <a:ahLst/>
              <a:cxnLst/>
              <a:rect l="0" t="0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28" name="Freeform 22"/>
            <p:cNvSpPr/>
            <p:nvPr/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4"/>
            <p:cNvSpPr/>
            <p:nvPr/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527050" y="486727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6"/>
            <p:cNvSpPr/>
            <p:nvPr/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7"/>
            <p:cNvSpPr/>
            <p:nvPr/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612775" y="57642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0"/>
            <p:cNvSpPr/>
            <p:nvPr/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KG Corner of the Sky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 Rounded M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 Rounded M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 Rounded M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b="1" dirty="0">
                <a:latin typeface="Aharoni"/>
                <a:cs typeface="Aharoni"/>
              </a:rPr>
              <a:t>Lesson 2:</a:t>
            </a:r>
            <a:br>
              <a:rPr lang="en-US" b="1" dirty="0">
                <a:latin typeface="Aharoni"/>
                <a:cs typeface="Aharoni"/>
              </a:rPr>
            </a:br>
            <a:r>
              <a:rPr lang="en-US" b="1" dirty="0">
                <a:latin typeface="Aharoni"/>
                <a:cs typeface="Aharoni"/>
              </a:rPr>
              <a:t>Introduction to </a:t>
            </a:r>
            <a:r>
              <a:rPr lang="en-US" b="1" dirty="0" err="1">
                <a:latin typeface="Aharoni"/>
                <a:cs typeface="Aharoni"/>
              </a:rPr>
              <a:t>Cutebots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Aharoni"/>
              <a:cs typeface="Aharon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F85D82E4-C4A2-3FA0-E7FA-3F99D0619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2" b="566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75314876-3EDC-59EB-FFD0-5AAFF698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Turning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77"/>
            <a:ext cx="52608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do you think the program will do?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Try re-creating 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would we make it turn the other way?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60A761A6-9075-DFBA-93DD-FB7565B14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656" y="1776892"/>
            <a:ext cx="6096000" cy="30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Make it Dance!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77"/>
            <a:ext cx="105158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Let’s </a:t>
            </a:r>
            <a:r>
              <a:rPr lang="en-US" dirty="0"/>
              <a:t>try making our </a:t>
            </a:r>
            <a:r>
              <a:rPr lang="en-US" dirty="0" err="1"/>
              <a:t>Cutebot</a:t>
            </a:r>
            <a:r>
              <a:rPr lang="en-US" dirty="0"/>
              <a:t> car move in a figure-eight pattern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Try making it on your own first or while working with a friend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fast should your </a:t>
            </a:r>
            <a:r>
              <a:rPr lang="en-US" dirty="0" err="1"/>
              <a:t>Cutebot</a:t>
            </a:r>
            <a:r>
              <a:rPr lang="en-US" dirty="0"/>
              <a:t> go? How long should it be turning for? How much should it be turning?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77625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One Solution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77"/>
            <a:ext cx="10515825" cy="4864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Here's one way to make our </a:t>
            </a:r>
            <a:r>
              <a:rPr lang="en-US" dirty="0" err="1"/>
              <a:t>Cutebot</a:t>
            </a:r>
            <a:r>
              <a:rPr lang="en-US" dirty="0"/>
              <a:t> go in a figure-eight pattern: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3" name="Picture 2" descr="A screenshot of a text message&#10;&#10;Description automatically generated">
            <a:extLst>
              <a:ext uri="{FF2B5EF4-FFF2-40B4-BE49-F238E27FC236}">
                <a16:creationId xmlns:a16="http://schemas.microsoft.com/office/drawing/2014/main" id="{BA7F9F78-58DB-D320-F38B-11A3A800C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253" y="2180449"/>
            <a:ext cx="3573186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Your Turn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77"/>
            <a:ext cx="10515825" cy="4864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Use what we've learned so far to make your </a:t>
            </a:r>
            <a:r>
              <a:rPr lang="en-US" dirty="0" err="1"/>
              <a:t>Cutebot</a:t>
            </a:r>
            <a:r>
              <a:rPr lang="en-US" dirty="0"/>
              <a:t> do a unique dance</a:t>
            </a:r>
          </a:p>
          <a:p>
            <a:r>
              <a:rPr lang="en-US" dirty="0"/>
              <a:t>Make it more exciting!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Add an animation to the LED screen while it dances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Make it play music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Try having it react to sound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93217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What Did We Learn Last Class?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are </a:t>
            </a:r>
            <a:r>
              <a:rPr lang="en-US" dirty="0" err="1"/>
              <a:t>Micro:Bits</a:t>
            </a:r>
            <a:r>
              <a:rPr lang="en-US" dirty="0"/>
              <a:t>? What can they do?</a:t>
            </a:r>
          </a:p>
          <a:p>
            <a:r>
              <a:rPr lang="en-US" dirty="0"/>
              <a:t>Let's try a tutorial using the </a:t>
            </a:r>
            <a:r>
              <a:rPr lang="en-US" b="1" dirty="0"/>
              <a:t>accelerometer: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3" name="Picture 2" descr="A yellow and black drawing of a plane&#10;&#10;Description automatically generated">
            <a:extLst>
              <a:ext uri="{FF2B5EF4-FFF2-40B4-BE49-F238E27FC236}">
                <a16:creationId xmlns:a16="http://schemas.microsoft.com/office/drawing/2014/main" id="{DDF59D70-1336-897F-A52B-473CBBB40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426" y="2980560"/>
            <a:ext cx="4021090" cy="27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Warmup Tutorials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 more tutorials to get warmed up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F58D6-3448-C84A-AF4F-C50D0E2A1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" y="2638425"/>
            <a:ext cx="4544484" cy="3199054"/>
          </a:xfrm>
          <a:prstGeom prst="rect">
            <a:avLst/>
          </a:prstGeom>
        </p:spPr>
      </p:pic>
      <p:pic>
        <p:nvPicPr>
          <p:cNvPr id="8" name="Picture 7" descr="A cartoon of a child blowing out a piece of paper&#10;&#10;Description automatically generated">
            <a:extLst>
              <a:ext uri="{FF2B5EF4-FFF2-40B4-BE49-F238E27FC236}">
                <a16:creationId xmlns:a16="http://schemas.microsoft.com/office/drawing/2014/main" id="{395EEA74-2A83-D929-6FD9-06C758E65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889" y="2530775"/>
            <a:ext cx="4667250" cy="330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2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Intro to </a:t>
            </a:r>
            <a:r>
              <a:rPr lang="en-US" b="1" dirty="0" err="1">
                <a:latin typeface="Aharoni"/>
                <a:cs typeface="Aharoni"/>
              </a:rPr>
              <a:t>Cutebots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7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can give our </a:t>
            </a:r>
            <a:r>
              <a:rPr lang="en-US" dirty="0" err="1"/>
              <a:t>Micro:Bits</a:t>
            </a:r>
            <a:r>
              <a:rPr lang="en-US" dirty="0"/>
              <a:t> a body to let it do more things</a:t>
            </a:r>
          </a:p>
          <a:p>
            <a:r>
              <a:rPr lang="en-US" dirty="0"/>
              <a:t>These are called </a:t>
            </a:r>
            <a:r>
              <a:rPr lang="en-US" b="1" dirty="0" err="1"/>
              <a:t>Cutebots</a:t>
            </a:r>
          </a:p>
          <a:p>
            <a:r>
              <a:rPr lang="en-US" b="1" dirty="0" err="1"/>
              <a:t>Cutebots</a:t>
            </a:r>
            <a:r>
              <a:rPr lang="en-US" dirty="0"/>
              <a:t> have some extra sensors, lights and wheels!</a:t>
            </a:r>
          </a:p>
          <a:p>
            <a:r>
              <a:rPr lang="en-US" dirty="0"/>
              <a:t>We'll talk more about the sensors and lights another day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3" name="Picture 2" descr="A close-up of a robot&#10;&#10;Description automatically generated">
            <a:extLst>
              <a:ext uri="{FF2B5EF4-FFF2-40B4-BE49-F238E27FC236}">
                <a16:creationId xmlns:a16="http://schemas.microsoft.com/office/drawing/2014/main" id="{9061FDC0-D908-8633-097A-D66D0343D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817" y="3751407"/>
            <a:ext cx="3220366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6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haroni"/>
                <a:cs typeface="Aharoni"/>
              </a:rPr>
              <a:t>CuteBot</a:t>
            </a:r>
            <a:r>
              <a:rPr lang="en-US" b="1" dirty="0">
                <a:latin typeface="Aharoni"/>
                <a:cs typeface="Aharoni"/>
              </a:rPr>
              <a:t> - Rules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7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Cutebots</a:t>
            </a:r>
            <a:r>
              <a:rPr lang="en-US" dirty="0"/>
              <a:t> are very fragile so we need to be careful with them</a:t>
            </a:r>
          </a:p>
          <a:p>
            <a:r>
              <a:rPr lang="en-US" dirty="0"/>
              <a:t>We will not have any food or drinks near them</a:t>
            </a:r>
          </a:p>
          <a:p>
            <a:r>
              <a:rPr lang="en-US" dirty="0"/>
              <a:t>We will first code our </a:t>
            </a:r>
            <a:r>
              <a:rPr lang="en-US" dirty="0" err="1"/>
              <a:t>Micro:Bits</a:t>
            </a:r>
            <a:r>
              <a:rPr lang="en-US" dirty="0"/>
              <a:t> outside of the </a:t>
            </a:r>
            <a:r>
              <a:rPr lang="en-US" dirty="0" err="1"/>
              <a:t>Cutebot</a:t>
            </a:r>
            <a:r>
              <a:rPr lang="en-US" dirty="0"/>
              <a:t>, then plug it into the </a:t>
            </a:r>
            <a:r>
              <a:rPr lang="en-US" dirty="0" err="1"/>
              <a:t>Cutebot</a:t>
            </a:r>
            <a:r>
              <a:rPr lang="en-US" dirty="0"/>
              <a:t> gently </a:t>
            </a:r>
          </a:p>
          <a:p>
            <a:r>
              <a:rPr lang="en-US" dirty="0">
                <a:latin typeface="Arial"/>
                <a:cs typeface="Arial"/>
              </a:rPr>
              <a:t>While they are moving, we will not block their movement for a long time</a:t>
            </a:r>
          </a:p>
          <a:p>
            <a:r>
              <a:rPr lang="en-US" dirty="0">
                <a:latin typeface="Arial"/>
                <a:cs typeface="Arial"/>
              </a:rPr>
              <a:t>Do not bend any of the pins for the servo or the ultrasonic sensor (the eyes)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04932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1262-0FA4-77B7-954A-87D32C51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38931"/>
          </a:xfrm>
        </p:spPr>
        <p:txBody>
          <a:bodyPr/>
          <a:lstStyle/>
          <a:p>
            <a:r>
              <a:rPr lang="en-US" b="1" err="1"/>
              <a:t>CuteBot</a:t>
            </a:r>
            <a:r>
              <a:rPr lang="en-US" b="1" dirty="0"/>
              <a:t>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259-9867-1212-CF72-92B4E2120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768"/>
            <a:ext cx="6044241" cy="4049414"/>
          </a:xfrm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CA" sz="3200" dirty="0">
                <a:latin typeface="Arial"/>
              </a:rPr>
              <a:t>Only run bots on designated mats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Limit speed to &lt; 75% (unless otherwise specified)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Unplug batteries when not in use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r>
              <a:rPr lang="en-CA" sz="3200" dirty="0">
                <a:latin typeface="Arial"/>
              </a:rPr>
              <a:t>Do not drop the </a:t>
            </a:r>
            <a:r>
              <a:rPr lang="en-CA" sz="3200">
                <a:latin typeface="Arial"/>
              </a:rPr>
              <a:t>CuteBots</a:t>
            </a:r>
            <a:endParaRPr lang="en-CA" sz="3200" dirty="0">
              <a:latin typeface="Arial"/>
            </a:endParaRPr>
          </a:p>
          <a:p>
            <a:pPr marL="514350" indent="-514350">
              <a:buAutoNum type="arabicPeriod"/>
            </a:pPr>
            <a:endParaRPr lang="en-CA" sz="3200" dirty="0">
              <a:latin typeface="Arial"/>
            </a:endParaRPr>
          </a:p>
          <a:p>
            <a:pPr>
              <a:buAutoNum type="arabicPeriod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6E331-9051-65F8-FA93-3A138775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993" y="2261614"/>
            <a:ext cx="4491487" cy="2338508"/>
          </a:xfrm>
          <a:ln w="28575">
            <a:solidFill>
              <a:srgbClr val="92D050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Do 3 burpees</a:t>
            </a:r>
          </a:p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Sing "I'm a Little Teapot" song</a:t>
            </a:r>
          </a:p>
          <a:p>
            <a:pPr marL="514350" indent="-514350">
              <a:buAutoNum type="alphaUcPeriod"/>
            </a:pPr>
            <a:r>
              <a:rPr lang="en-CA" sz="3200" dirty="0">
                <a:latin typeface="Arial"/>
              </a:rPr>
              <a:t>Do 10 jumping jacks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A46E2-6B33-2373-AB71-C975862652AE}"/>
              </a:ext>
            </a:extLst>
          </p:cNvPr>
          <p:cNvSpPr txBox="1">
            <a:spLocks/>
          </p:cNvSpPr>
          <p:nvPr/>
        </p:nvSpPr>
        <p:spPr bwMode="auto">
          <a:xfrm>
            <a:off x="7382974" y="528623"/>
            <a:ext cx="4031412" cy="133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KG Corner of the Sky"/>
                <a:ea typeface="+mj-ea"/>
                <a:cs typeface="+mj-cs"/>
              </a:defRPr>
            </a:lvl1pPr>
          </a:lstStyle>
          <a:p>
            <a:r>
              <a:rPr lang="en-US"/>
              <a:t>If you break any of these rules, you can choose: </a:t>
            </a:r>
          </a:p>
        </p:txBody>
      </p:sp>
    </p:spTree>
    <p:extLst>
      <p:ext uri="{BB962C8B-B14F-4D97-AF65-F5344CB8AC3E}">
        <p14:creationId xmlns:p14="http://schemas.microsoft.com/office/powerpoint/2010/main" val="392691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First </a:t>
            </a:r>
            <a:r>
              <a:rPr lang="en-US" b="1" dirty="0" err="1">
                <a:latin typeface="Aharoni"/>
                <a:cs typeface="Aharoni"/>
              </a:rPr>
              <a:t>Cutebot</a:t>
            </a:r>
            <a:r>
              <a:rPr lang="en-US" b="1" dirty="0">
                <a:latin typeface="Aharoni"/>
                <a:cs typeface="Aharoni"/>
              </a:rPr>
              <a:t> Program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7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 are going to create our </a:t>
            </a:r>
            <a:r>
              <a:rPr lang="en-US" b="1" dirty="0"/>
              <a:t>first </a:t>
            </a:r>
            <a:r>
              <a:rPr lang="en-US" dirty="0"/>
              <a:t>program for our </a:t>
            </a:r>
            <a:r>
              <a:rPr lang="en-US" dirty="0" err="1"/>
              <a:t>Cutebot</a:t>
            </a:r>
          </a:p>
          <a:p>
            <a:r>
              <a:rPr lang="en-US" dirty="0"/>
              <a:t>First we need to add the extension in makecode.microbit.org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C2767684-CA95-8059-A477-59C9BC62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24" y="2843784"/>
            <a:ext cx="1532271" cy="348081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65C3A37-498B-AB0C-CDB4-2C32C2747288}"/>
              </a:ext>
            </a:extLst>
          </p:cNvPr>
          <p:cNvSpPr/>
          <p:nvPr/>
        </p:nvSpPr>
        <p:spPr>
          <a:xfrm rot="16200000">
            <a:off x="1341120" y="6035040"/>
            <a:ext cx="499872" cy="3169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BED3F397-88E4-26EC-F82E-DD68FA64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826" y="2807208"/>
            <a:ext cx="3096299" cy="356616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A9F74EE-BCCA-8A22-7EF1-C90A60CEFA5E}"/>
              </a:ext>
            </a:extLst>
          </p:cNvPr>
          <p:cNvSpPr/>
          <p:nvPr/>
        </p:nvSpPr>
        <p:spPr>
          <a:xfrm>
            <a:off x="2846831" y="4309872"/>
            <a:ext cx="816864" cy="5608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F3C0AA-7FB8-2F45-3C4A-7F7A36CFD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2605" y="2715768"/>
            <a:ext cx="1382118" cy="366369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2214E4B-D9C8-61E2-89AC-F4281F8B8990}"/>
              </a:ext>
            </a:extLst>
          </p:cNvPr>
          <p:cNvSpPr/>
          <p:nvPr/>
        </p:nvSpPr>
        <p:spPr>
          <a:xfrm>
            <a:off x="7632191" y="4267200"/>
            <a:ext cx="816864" cy="5608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CABB598-5B89-A812-12C5-9EA08B977DF5}"/>
              </a:ext>
            </a:extLst>
          </p:cNvPr>
          <p:cNvSpPr/>
          <p:nvPr/>
        </p:nvSpPr>
        <p:spPr>
          <a:xfrm rot="10800000">
            <a:off x="9954767" y="5017008"/>
            <a:ext cx="816864" cy="5608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Making it Move</a:t>
            </a:r>
            <a:endParaRPr lang="en-US" dirty="0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7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Lets start by making our </a:t>
            </a:r>
            <a:r>
              <a:rPr lang="en-US" dirty="0" err="1"/>
              <a:t>Cutebot</a:t>
            </a:r>
            <a:r>
              <a:rPr lang="en-US" dirty="0"/>
              <a:t> move forward and backwards: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Download and test our code!</a:t>
            </a:r>
          </a:p>
          <a:p>
            <a:r>
              <a:rPr lang="en-US" dirty="0"/>
              <a:t>All of our old code for the regular </a:t>
            </a:r>
            <a:r>
              <a:rPr lang="en-US" dirty="0" err="1"/>
              <a:t>Micro:Bit</a:t>
            </a:r>
            <a:r>
              <a:rPr lang="en-US" dirty="0"/>
              <a:t> can be used to make it more exciting!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2F159256-F5CF-DBB5-DD43-77FBAB470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072529"/>
            <a:ext cx="6096000" cy="1542510"/>
          </a:xfrm>
          <a:prstGeom prst="rect">
            <a:avLst/>
          </a:prstGeom>
        </p:spPr>
      </p:pic>
      <p:pic>
        <p:nvPicPr>
          <p:cNvPr id="15" name="Picture 14" descr="A blue and yellow squares with white text&#10;&#10;Description automatically generated">
            <a:extLst>
              <a:ext uri="{FF2B5EF4-FFF2-40B4-BE49-F238E27FC236}">
                <a16:creationId xmlns:a16="http://schemas.microsoft.com/office/drawing/2014/main" id="{A7F1B541-479A-E86A-71CE-2BAA8101A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060" y="4694301"/>
            <a:ext cx="2849880" cy="20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8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41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More Practice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741" y="1593977"/>
            <a:ext cx="52608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do you think the program will do?</a:t>
            </a:r>
          </a:p>
          <a:p>
            <a:r>
              <a:rPr lang="en-US" dirty="0"/>
              <a:t>Try re-creating it</a:t>
            </a:r>
          </a:p>
          <a:p>
            <a:r>
              <a:rPr lang="en-US" dirty="0"/>
              <a:t>What happens if I change the 100 to a 50?</a:t>
            </a:r>
          </a:p>
          <a:p>
            <a:r>
              <a:rPr lang="en-US" dirty="0"/>
              <a:t>How can I make it start really fast and gradually get slower?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1588911" y="28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/>
              <a:cs typeface="Aharoni"/>
            </a:endParaRPr>
          </a:p>
        </p:txBody>
      </p:sp>
      <p:pic>
        <p:nvPicPr>
          <p:cNvPr id="3" name="Picture 2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B38A7FC6-D2CD-6B96-C443-5BE471F2F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205" y="1587593"/>
            <a:ext cx="5670672" cy="38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6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C - Updated Presentation Template" id="{317564B8-7678-49AD-9960-295DA137B1EC}" vid="{619AD8B9-5C64-4489-A6F2-1BF0D9B82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95160-2cc2-4f6e-9f67-25cd799fb4fe">
      <Terms xmlns="http://schemas.microsoft.com/office/infopath/2007/PartnerControls"/>
    </lcf76f155ced4ddcb4097134ff3c332f>
    <TaxCatchAll xmlns="989ff71b-491f-4357-8dc5-6b15ed9d62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93896A41C66418A4DAE7FD2B61888" ma:contentTypeVersion="18" ma:contentTypeDescription="Create a new document." ma:contentTypeScope="" ma:versionID="0aa3d810216d9d42dfbb112f282c3ba3">
  <xsd:schema xmlns:xsd="http://www.w3.org/2001/XMLSchema" xmlns:xs="http://www.w3.org/2001/XMLSchema" xmlns:p="http://schemas.microsoft.com/office/2006/metadata/properties" xmlns:ns2="989ff71b-491f-4357-8dc5-6b15ed9d6290" xmlns:ns3="e3a95160-2cc2-4f6e-9f67-25cd799fb4fe" targetNamespace="http://schemas.microsoft.com/office/2006/metadata/properties" ma:root="true" ma:fieldsID="09c0dc8ba7dc3501fc593b361aa6f079" ns2:_="" ns3:_="">
    <xsd:import namespace="989ff71b-491f-4357-8dc5-6b15ed9d6290"/>
    <xsd:import namespace="e3a95160-2cc2-4f6e-9f67-25cd799fb4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f71b-491f-4357-8dc5-6b15ed9d6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e81f18-ddaa-4d6c-a78e-b385befb645f}" ma:internalName="TaxCatchAll" ma:showField="CatchAllData" ma:web="989ff71b-491f-4357-8dc5-6b15ed9d6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95160-2cc2-4f6e-9f67-25cd799fb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b42d2a-1a64-4969-8c02-f516e148ad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4D8EC-082B-4FCA-8DD0-826965F9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0653DF-173E-47EF-BF8F-9B7F81662BD9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989ff71b-491f-4357-8dc5-6b15ed9d6290"/>
    <ds:schemaRef ds:uri="http://purl.org/dc/dcmitype/"/>
    <ds:schemaRef ds:uri="http://schemas.openxmlformats.org/package/2006/metadata/core-properties"/>
    <ds:schemaRef ds:uri="e3a95160-2cc2-4f6e-9f67-25cd799fb4f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4690D0E-D653-4719-930F-313114D23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ff71b-491f-4357-8dc5-6b15ed9d6290"/>
    <ds:schemaRef ds:uri="e3a95160-2cc2-4f6e-9f67-25cd799fb4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 - Teaching Presentation Template</Template>
  <TotalTime>1</TotalTime>
  <Words>491</Words>
  <Application>Microsoft Office PowerPoint</Application>
  <PresentationFormat>Widescreen</PresentationFormat>
  <Paragraphs>94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Lesson 2: Introduction to Cutebots</vt:lpstr>
      <vt:lpstr>What Did We Learn Last Class?</vt:lpstr>
      <vt:lpstr>Warmup Tutorials</vt:lpstr>
      <vt:lpstr>Intro to Cutebots</vt:lpstr>
      <vt:lpstr>CuteBot - Rules</vt:lpstr>
      <vt:lpstr>CuteBot Rules:</vt:lpstr>
      <vt:lpstr>First Cutebot Program</vt:lpstr>
      <vt:lpstr>Making it Move</vt:lpstr>
      <vt:lpstr>More Practice</vt:lpstr>
      <vt:lpstr>Turning</vt:lpstr>
      <vt:lpstr>Make it Dance!</vt:lpstr>
      <vt:lpstr>One Solution</vt:lpstr>
      <vt:lpstr>Your 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Lam</dc:creator>
  <cp:lastModifiedBy>Jennifer Lam</cp:lastModifiedBy>
  <cp:revision>302</cp:revision>
  <dcterms:created xsi:type="dcterms:W3CDTF">2024-07-09T16:27:57Z</dcterms:created>
  <dcterms:modified xsi:type="dcterms:W3CDTF">2024-12-02T01:30:34Z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0x010100CB193896A41C66418A4DAE7FD2B61888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