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notesMasterIdLst>
    <p:notesMasterId r:id="rId11"/>
  </p:notesMasterIdLst>
  <p:sldIdLst>
    <p:sldId id="256" r:id="rId6"/>
    <p:sldId id="344" r:id="rId7"/>
    <p:sldId id="345" r:id="rId8"/>
    <p:sldId id="348" r:id="rId9"/>
    <p:sldId id="350" r:id="rId10"/>
  </p:sldIdLst>
  <p:sldSz cx="12192000" cy="6858000"/>
  <p:notesSz cx="9236075" cy="6950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2904D7-068F-4F19-BDC2-7584A288A723}" v="2" dt="2024-09-06T03:11:10.4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7" y="5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rdil Iqbal" userId="S::fardil@discovercoding.ca::fb37f888-8619-47b9-8c90-4418dd1fe7de" providerId="AD" clId="Web-{74E90E20-81F7-CC61-7EA6-6C14C3950C7F}"/>
    <pc:docChg chg="addSld delSld modSld sldOrd">
      <pc:chgData name="Fardil Iqbal" userId="S::fardil@discovercoding.ca::fb37f888-8619-47b9-8c90-4418dd1fe7de" providerId="AD" clId="Web-{74E90E20-81F7-CC61-7EA6-6C14C3950C7F}" dt="2024-08-08T21:24:26.823" v="1602" actId="20577"/>
      <pc:docMkLst>
        <pc:docMk/>
      </pc:docMkLst>
      <pc:sldChg chg="modSp">
        <pc:chgData name="Fardil Iqbal" userId="S::fardil@discovercoding.ca::fb37f888-8619-47b9-8c90-4418dd1fe7de" providerId="AD" clId="Web-{74E90E20-81F7-CC61-7EA6-6C14C3950C7F}" dt="2024-08-07T20:54:04.969" v="27" actId="20577"/>
        <pc:sldMkLst>
          <pc:docMk/>
          <pc:sldMk cId="109857222" sldId="256"/>
        </pc:sldMkLst>
        <pc:spChg chg="mod">
          <ac:chgData name="Fardil Iqbal" userId="S::fardil@discovercoding.ca::fb37f888-8619-47b9-8c90-4418dd1fe7de" providerId="AD" clId="Web-{74E90E20-81F7-CC61-7EA6-6C14C3950C7F}" dt="2024-08-07T20:54:04.969" v="27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addSp modSp">
        <pc:chgData name="Fardil Iqbal" userId="S::fardil@discovercoding.ca::fb37f888-8619-47b9-8c90-4418dd1fe7de" providerId="AD" clId="Web-{74E90E20-81F7-CC61-7EA6-6C14C3950C7F}" dt="2024-08-07T21:40:24.309" v="417" actId="20577"/>
        <pc:sldMkLst>
          <pc:docMk/>
          <pc:sldMk cId="3643158254" sldId="257"/>
        </pc:sldMkLst>
        <pc:spChg chg="mod">
          <ac:chgData name="Fardil Iqbal" userId="S::fardil@discovercoding.ca::fb37f888-8619-47b9-8c90-4418dd1fe7de" providerId="AD" clId="Web-{74E90E20-81F7-CC61-7EA6-6C14C3950C7F}" dt="2024-08-07T21:40:24.309" v="417" actId="20577"/>
          <ac:spMkLst>
            <pc:docMk/>
            <pc:sldMk cId="3643158254" sldId="257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7T21:23:09.045" v="394" actId="14100"/>
          <ac:spMkLst>
            <pc:docMk/>
            <pc:sldMk cId="3643158254" sldId="257"/>
            <ac:spMk id="9" creationId="{998C4548-0271-02FD-E1DA-FDE0BCFAA60C}"/>
          </ac:spMkLst>
        </pc:spChg>
        <pc:picChg chg="add mod">
          <ac:chgData name="Fardil Iqbal" userId="S::fardil@discovercoding.ca::fb37f888-8619-47b9-8c90-4418dd1fe7de" providerId="AD" clId="Web-{74E90E20-81F7-CC61-7EA6-6C14C3950C7F}" dt="2024-08-07T21:31:26.435" v="397" actId="1076"/>
          <ac:picMkLst>
            <pc:docMk/>
            <pc:sldMk cId="3643158254" sldId="257"/>
            <ac:picMk id="3" creationId="{3297DF1C-EC8E-9C99-3031-19EF5EC34C71}"/>
          </ac:picMkLst>
        </pc:picChg>
      </pc:sldChg>
      <pc:sldChg chg="del">
        <pc:chgData name="Fardil Iqbal" userId="S::fardil@discovercoding.ca::fb37f888-8619-47b9-8c90-4418dd1fe7de" providerId="AD" clId="Web-{74E90E20-81F7-CC61-7EA6-6C14C3950C7F}" dt="2024-08-07T20:52:35.610" v="13"/>
        <pc:sldMkLst>
          <pc:docMk/>
          <pc:sldMk cId="1208445106" sldId="258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12"/>
        <pc:sldMkLst>
          <pc:docMk/>
          <pc:sldMk cId="3612488508" sldId="259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11"/>
        <pc:sldMkLst>
          <pc:docMk/>
          <pc:sldMk cId="3355862602" sldId="260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10"/>
        <pc:sldMkLst>
          <pc:docMk/>
          <pc:sldMk cId="2708711986" sldId="261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9"/>
        <pc:sldMkLst>
          <pc:docMk/>
          <pc:sldMk cId="2676824378" sldId="262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8"/>
        <pc:sldMkLst>
          <pc:docMk/>
          <pc:sldMk cId="1827957708" sldId="263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6"/>
        <pc:sldMkLst>
          <pc:docMk/>
          <pc:sldMk cId="2305141894" sldId="264"/>
        </pc:sldMkLst>
      </pc:sldChg>
      <pc:sldChg chg="modSp add ord replId">
        <pc:chgData name="Fardil Iqbal" userId="S::fardil@discovercoding.ca::fb37f888-8619-47b9-8c90-4418dd1fe7de" providerId="AD" clId="Web-{74E90E20-81F7-CC61-7EA6-6C14C3950C7F}" dt="2024-08-07T21:02:06.703" v="259" actId="20577"/>
        <pc:sldMkLst>
          <pc:docMk/>
          <pc:sldMk cId="2180542576" sldId="345"/>
        </pc:sldMkLst>
        <pc:spChg chg="mod">
          <ac:chgData name="Fardil Iqbal" userId="S::fardil@discovercoding.ca::fb37f888-8619-47b9-8c90-4418dd1fe7de" providerId="AD" clId="Web-{74E90E20-81F7-CC61-7EA6-6C14C3950C7F}" dt="2024-08-07T20:55:59.235" v="34" actId="20577"/>
          <ac:spMkLst>
            <pc:docMk/>
            <pc:sldMk cId="2180542576" sldId="345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7T21:02:06.703" v="259" actId="20577"/>
          <ac:spMkLst>
            <pc:docMk/>
            <pc:sldMk cId="2180542576" sldId="345"/>
            <ac:spMk id="9" creationId="{998C4548-0271-02FD-E1DA-FDE0BCFAA60C}"/>
          </ac:spMkLst>
        </pc:spChg>
      </pc:sldChg>
      <pc:sldChg chg="del">
        <pc:chgData name="Fardil Iqbal" userId="S::fardil@discovercoding.ca::fb37f888-8619-47b9-8c90-4418dd1fe7de" providerId="AD" clId="Web-{74E90E20-81F7-CC61-7EA6-6C14C3950C7F}" dt="2024-08-07T20:52:35.610" v="7"/>
        <pc:sldMkLst>
          <pc:docMk/>
          <pc:sldMk cId="3939353103" sldId="345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5"/>
        <pc:sldMkLst>
          <pc:docMk/>
          <pc:sldMk cId="2806773284" sldId="346"/>
        </pc:sldMkLst>
      </pc:sldChg>
      <pc:sldChg chg="modSp add replId">
        <pc:chgData name="Fardil Iqbal" userId="S::fardil@discovercoding.ca::fb37f888-8619-47b9-8c90-4418dd1fe7de" providerId="AD" clId="Web-{74E90E20-81F7-CC61-7EA6-6C14C3950C7F}" dt="2024-08-07T21:51:27.370" v="575" actId="20577"/>
        <pc:sldMkLst>
          <pc:docMk/>
          <pc:sldMk cId="3168841304" sldId="346"/>
        </pc:sldMkLst>
        <pc:spChg chg="mod">
          <ac:chgData name="Fardil Iqbal" userId="S::fardil@discovercoding.ca::fb37f888-8619-47b9-8c90-4418dd1fe7de" providerId="AD" clId="Web-{74E90E20-81F7-CC61-7EA6-6C14C3950C7F}" dt="2024-08-07T21:40:28.871" v="423" actId="20577"/>
          <ac:spMkLst>
            <pc:docMk/>
            <pc:sldMk cId="3168841304" sldId="346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7T21:51:27.370" v="575" actId="20577"/>
          <ac:spMkLst>
            <pc:docMk/>
            <pc:sldMk cId="3168841304" sldId="346"/>
            <ac:spMk id="9" creationId="{998C4548-0271-02FD-E1DA-FDE0BCFAA60C}"/>
          </ac:spMkLst>
        </pc:spChg>
        <pc:picChg chg="mod">
          <ac:chgData name="Fardil Iqbal" userId="S::fardil@discovercoding.ca::fb37f888-8619-47b9-8c90-4418dd1fe7de" providerId="AD" clId="Web-{74E90E20-81F7-CC61-7EA6-6C14C3950C7F}" dt="2024-08-07T21:42:35.652" v="476" actId="1076"/>
          <ac:picMkLst>
            <pc:docMk/>
            <pc:sldMk cId="3168841304" sldId="346"/>
            <ac:picMk id="3" creationId="{3297DF1C-EC8E-9C99-3031-19EF5EC34C71}"/>
          </ac:picMkLst>
        </pc:picChg>
      </pc:sldChg>
      <pc:sldChg chg="addSp delSp modSp add replId">
        <pc:chgData name="Fardil Iqbal" userId="S::fardil@discovercoding.ca::fb37f888-8619-47b9-8c90-4418dd1fe7de" providerId="AD" clId="Web-{74E90E20-81F7-CC61-7EA6-6C14C3950C7F}" dt="2024-08-08T19:49:22.013" v="695" actId="1076"/>
        <pc:sldMkLst>
          <pc:docMk/>
          <pc:sldMk cId="1794083107" sldId="347"/>
        </pc:sldMkLst>
        <pc:spChg chg="mod">
          <ac:chgData name="Fardil Iqbal" userId="S::fardil@discovercoding.ca::fb37f888-8619-47b9-8c90-4418dd1fe7de" providerId="AD" clId="Web-{74E90E20-81F7-CC61-7EA6-6C14C3950C7F}" dt="2024-08-08T19:38:30.645" v="578" actId="20577"/>
          <ac:spMkLst>
            <pc:docMk/>
            <pc:sldMk cId="1794083107" sldId="347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8T19:41:14.444" v="691" actId="20577"/>
          <ac:spMkLst>
            <pc:docMk/>
            <pc:sldMk cId="1794083107" sldId="347"/>
            <ac:spMk id="9" creationId="{998C4548-0271-02FD-E1DA-FDE0BCFAA60C}"/>
          </ac:spMkLst>
        </pc:spChg>
        <pc:picChg chg="del">
          <ac:chgData name="Fardil Iqbal" userId="S::fardil@discovercoding.ca::fb37f888-8619-47b9-8c90-4418dd1fe7de" providerId="AD" clId="Web-{74E90E20-81F7-CC61-7EA6-6C14C3950C7F}" dt="2024-08-08T19:48:09.824" v="692"/>
          <ac:picMkLst>
            <pc:docMk/>
            <pc:sldMk cId="1794083107" sldId="347"/>
            <ac:picMk id="3" creationId="{3297DF1C-EC8E-9C99-3031-19EF5EC34C71}"/>
          </ac:picMkLst>
        </pc:picChg>
        <pc:picChg chg="add mod">
          <ac:chgData name="Fardil Iqbal" userId="S::fardil@discovercoding.ca::fb37f888-8619-47b9-8c90-4418dd1fe7de" providerId="AD" clId="Web-{74E90E20-81F7-CC61-7EA6-6C14C3950C7F}" dt="2024-08-08T19:49:22.013" v="695" actId="1076"/>
          <ac:picMkLst>
            <pc:docMk/>
            <pc:sldMk cId="1794083107" sldId="347"/>
            <ac:picMk id="4" creationId="{0F0B9B01-3365-F89A-68FF-A7E21CA76196}"/>
          </ac:picMkLst>
        </pc:picChg>
      </pc:sldChg>
      <pc:sldChg chg="del">
        <pc:chgData name="Fardil Iqbal" userId="S::fardil@discovercoding.ca::fb37f888-8619-47b9-8c90-4418dd1fe7de" providerId="AD" clId="Web-{74E90E20-81F7-CC61-7EA6-6C14C3950C7F}" dt="2024-08-07T20:52:35.610" v="4"/>
        <pc:sldMkLst>
          <pc:docMk/>
          <pc:sldMk cId="3679772669" sldId="347"/>
        </pc:sldMkLst>
      </pc:sldChg>
      <pc:sldChg chg="delSp modSp add replId">
        <pc:chgData name="Fardil Iqbal" userId="S::fardil@discovercoding.ca::fb37f888-8619-47b9-8c90-4418dd1fe7de" providerId="AD" clId="Web-{74E90E20-81F7-CC61-7EA6-6C14C3950C7F}" dt="2024-08-08T20:41:11.533" v="1162" actId="20577"/>
        <pc:sldMkLst>
          <pc:docMk/>
          <pc:sldMk cId="394410792" sldId="348"/>
        </pc:sldMkLst>
        <pc:spChg chg="mod">
          <ac:chgData name="Fardil Iqbal" userId="S::fardil@discovercoding.ca::fb37f888-8619-47b9-8c90-4418dd1fe7de" providerId="AD" clId="Web-{74E90E20-81F7-CC61-7EA6-6C14C3950C7F}" dt="2024-08-08T19:58:36.207" v="712" actId="20577"/>
          <ac:spMkLst>
            <pc:docMk/>
            <pc:sldMk cId="394410792" sldId="348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8T20:41:11.533" v="1162" actId="20577"/>
          <ac:spMkLst>
            <pc:docMk/>
            <pc:sldMk cId="394410792" sldId="348"/>
            <ac:spMk id="9" creationId="{998C4548-0271-02FD-E1DA-FDE0BCFAA60C}"/>
          </ac:spMkLst>
        </pc:spChg>
        <pc:picChg chg="del">
          <ac:chgData name="Fardil Iqbal" userId="S::fardil@discovercoding.ca::fb37f888-8619-47b9-8c90-4418dd1fe7de" providerId="AD" clId="Web-{74E90E20-81F7-CC61-7EA6-6C14C3950C7F}" dt="2024-08-08T19:51:45.889" v="705"/>
          <ac:picMkLst>
            <pc:docMk/>
            <pc:sldMk cId="394410792" sldId="348"/>
            <ac:picMk id="4" creationId="{0F0B9B01-3365-F89A-68FF-A7E21CA76196}"/>
          </ac:picMkLst>
        </pc:picChg>
      </pc:sldChg>
      <pc:sldChg chg="del">
        <pc:chgData name="Fardil Iqbal" userId="S::fardil@discovercoding.ca::fb37f888-8619-47b9-8c90-4418dd1fe7de" providerId="AD" clId="Web-{74E90E20-81F7-CC61-7EA6-6C14C3950C7F}" dt="2024-08-07T20:52:35.595" v="3"/>
        <pc:sldMkLst>
          <pc:docMk/>
          <pc:sldMk cId="2140268847" sldId="348"/>
        </pc:sldMkLst>
      </pc:sldChg>
      <pc:sldChg chg="del">
        <pc:chgData name="Fardil Iqbal" userId="S::fardil@discovercoding.ca::fb37f888-8619-47b9-8c90-4418dd1fe7de" providerId="AD" clId="Web-{74E90E20-81F7-CC61-7EA6-6C14C3950C7F}" dt="2024-08-07T20:52:35.595" v="2"/>
        <pc:sldMkLst>
          <pc:docMk/>
          <pc:sldMk cId="2725532861" sldId="349"/>
        </pc:sldMkLst>
      </pc:sldChg>
      <pc:sldChg chg="modSp add replId">
        <pc:chgData name="Fardil Iqbal" userId="S::fardil@discovercoding.ca::fb37f888-8619-47b9-8c90-4418dd1fe7de" providerId="AD" clId="Web-{74E90E20-81F7-CC61-7EA6-6C14C3950C7F}" dt="2024-08-08T20:41:22.845" v="1164" actId="20577"/>
        <pc:sldMkLst>
          <pc:docMk/>
          <pc:sldMk cId="3971660471" sldId="349"/>
        </pc:sldMkLst>
        <pc:spChg chg="mod">
          <ac:chgData name="Fardil Iqbal" userId="S::fardil@discovercoding.ca::fb37f888-8619-47b9-8c90-4418dd1fe7de" providerId="AD" clId="Web-{74E90E20-81F7-CC61-7EA6-6C14C3950C7F}" dt="2024-08-08T20:28:04.797" v="864" actId="20577"/>
          <ac:spMkLst>
            <pc:docMk/>
            <pc:sldMk cId="3971660471" sldId="349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8T20:41:22.845" v="1164" actId="20577"/>
          <ac:spMkLst>
            <pc:docMk/>
            <pc:sldMk cId="3971660471" sldId="349"/>
            <ac:spMk id="9" creationId="{998C4548-0271-02FD-E1DA-FDE0BCFAA60C}"/>
          </ac:spMkLst>
        </pc:spChg>
      </pc:sldChg>
      <pc:sldChg chg="del">
        <pc:chgData name="Fardil Iqbal" userId="S::fardil@discovercoding.ca::fb37f888-8619-47b9-8c90-4418dd1fe7de" providerId="AD" clId="Web-{74E90E20-81F7-CC61-7EA6-6C14C3950C7F}" dt="2024-08-07T20:52:35.595" v="1"/>
        <pc:sldMkLst>
          <pc:docMk/>
          <pc:sldMk cId="1295907553" sldId="350"/>
        </pc:sldMkLst>
      </pc:sldChg>
      <pc:sldChg chg="modSp add replId">
        <pc:chgData name="Fardil Iqbal" userId="S::fardil@discovercoding.ca::fb37f888-8619-47b9-8c90-4418dd1fe7de" providerId="AD" clId="Web-{74E90E20-81F7-CC61-7EA6-6C14C3950C7F}" dt="2024-08-08T21:21:37.834" v="1521" actId="20577"/>
        <pc:sldMkLst>
          <pc:docMk/>
          <pc:sldMk cId="2690807806" sldId="350"/>
        </pc:sldMkLst>
        <pc:spChg chg="mod">
          <ac:chgData name="Fardil Iqbal" userId="S::fardil@discovercoding.ca::fb37f888-8619-47b9-8c90-4418dd1fe7de" providerId="AD" clId="Web-{74E90E20-81F7-CC61-7EA6-6C14C3950C7F}" dt="2024-08-08T21:21:37.834" v="1521" actId="20577"/>
          <ac:spMkLst>
            <pc:docMk/>
            <pc:sldMk cId="2690807806" sldId="350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8T21:20:30.660" v="1518" actId="20577"/>
          <ac:spMkLst>
            <pc:docMk/>
            <pc:sldMk cId="2690807806" sldId="350"/>
            <ac:spMk id="9" creationId="{998C4548-0271-02FD-E1DA-FDE0BCFAA60C}"/>
          </ac:spMkLst>
        </pc:spChg>
      </pc:sldChg>
      <pc:sldChg chg="modSp add replId">
        <pc:chgData name="Fardil Iqbal" userId="S::fardil@discovercoding.ca::fb37f888-8619-47b9-8c90-4418dd1fe7de" providerId="AD" clId="Web-{74E90E20-81F7-CC61-7EA6-6C14C3950C7F}" dt="2024-08-08T21:24:26.823" v="1602" actId="20577"/>
        <pc:sldMkLst>
          <pc:docMk/>
          <pc:sldMk cId="2734276783" sldId="351"/>
        </pc:sldMkLst>
        <pc:spChg chg="mod">
          <ac:chgData name="Fardil Iqbal" userId="S::fardil@discovercoding.ca::fb37f888-8619-47b9-8c90-4418dd1fe7de" providerId="AD" clId="Web-{74E90E20-81F7-CC61-7EA6-6C14C3950C7F}" dt="2024-08-08T21:21:44.490" v="1523" actId="20577"/>
          <ac:spMkLst>
            <pc:docMk/>
            <pc:sldMk cId="2734276783" sldId="351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8T21:24:26.823" v="1602" actId="20577"/>
          <ac:spMkLst>
            <pc:docMk/>
            <pc:sldMk cId="2734276783" sldId="351"/>
            <ac:spMk id="9" creationId="{998C4548-0271-02FD-E1DA-FDE0BCFAA60C}"/>
          </ac:spMkLst>
        </pc:spChg>
      </pc:sldChg>
    </pc:docChg>
  </pc:docChgLst>
  <pc:docChgLst>
    <pc:chgData name="Fardil Iqbal" userId="S::fardil@discovercoding.ca::fb37f888-8619-47b9-8c90-4418dd1fe7de" providerId="AD" clId="Web-{33E96531-09BF-4CD0-510A-0C263728CD98}"/>
    <pc:docChg chg="addSld modSld sldOrd">
      <pc:chgData name="Fardil Iqbal" userId="S::fardil@discovercoding.ca::fb37f888-8619-47b9-8c90-4418dd1fe7de" providerId="AD" clId="Web-{33E96531-09BF-4CD0-510A-0C263728CD98}" dt="2024-08-07T20:49:24.636" v="908" actId="20577"/>
      <pc:docMkLst>
        <pc:docMk/>
      </pc:docMkLst>
      <pc:sldChg chg="ord">
        <pc:chgData name="Fardil Iqbal" userId="S::fardil@discovercoding.ca::fb37f888-8619-47b9-8c90-4418dd1fe7de" providerId="AD" clId="Web-{33E96531-09BF-4CD0-510A-0C263728CD98}" dt="2024-08-07T18:27:36.032" v="2"/>
        <pc:sldMkLst>
          <pc:docMk/>
          <pc:sldMk cId="3939353103" sldId="345"/>
        </pc:sldMkLst>
      </pc:sldChg>
      <pc:sldChg chg="addSp delSp modSp add ord replId">
        <pc:chgData name="Fardil Iqbal" userId="S::fardil@discovercoding.ca::fb37f888-8619-47b9-8c90-4418dd1fe7de" providerId="AD" clId="Web-{33E96531-09BF-4CD0-510A-0C263728CD98}" dt="2024-08-07T18:34:34.931" v="85" actId="20577"/>
        <pc:sldMkLst>
          <pc:docMk/>
          <pc:sldMk cId="2806773284" sldId="346"/>
        </pc:sldMkLst>
        <pc:spChg chg="mod">
          <ac:chgData name="Fardil Iqbal" userId="S::fardil@discovercoding.ca::fb37f888-8619-47b9-8c90-4418dd1fe7de" providerId="AD" clId="Web-{33E96531-09BF-4CD0-510A-0C263728CD98}" dt="2024-08-07T18:34:34.931" v="85" actId="20577"/>
          <ac:spMkLst>
            <pc:docMk/>
            <pc:sldMk cId="2806773284" sldId="346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33E96531-09BF-4CD0-510A-0C263728CD98}" dt="2024-08-07T18:33:49.507" v="75" actId="20577"/>
          <ac:spMkLst>
            <pc:docMk/>
            <pc:sldMk cId="2806773284" sldId="346"/>
            <ac:spMk id="10" creationId="{46BE2233-B217-5EA4-7C34-2319A580D5D0}"/>
          </ac:spMkLst>
        </pc:spChg>
        <pc:picChg chg="del">
          <ac:chgData name="Fardil Iqbal" userId="S::fardil@discovercoding.ca::fb37f888-8619-47b9-8c90-4418dd1fe7de" providerId="AD" clId="Web-{33E96531-09BF-4CD0-510A-0C263728CD98}" dt="2024-08-07T18:31:30.311" v="21"/>
          <ac:picMkLst>
            <pc:docMk/>
            <pc:sldMk cId="2806773284" sldId="346"/>
            <ac:picMk id="3" creationId="{80F1BCB5-A1CF-C6D8-D1A7-33C122A50156}"/>
          </ac:picMkLst>
        </pc:picChg>
        <pc:picChg chg="add mod modCrop">
          <ac:chgData name="Fardil Iqbal" userId="S::fardil@discovercoding.ca::fb37f888-8619-47b9-8c90-4418dd1fe7de" providerId="AD" clId="Web-{33E96531-09BF-4CD0-510A-0C263728CD98}" dt="2024-08-07T18:34:14.743" v="82" actId="1076"/>
          <ac:picMkLst>
            <pc:docMk/>
            <pc:sldMk cId="2806773284" sldId="346"/>
            <ac:picMk id="4" creationId="{EC2680E6-EE0F-BC8D-2047-D35E8F0D983A}"/>
          </ac:picMkLst>
        </pc:picChg>
      </pc:sldChg>
      <pc:sldChg chg="addSp delSp modSp add replId">
        <pc:chgData name="Fardil Iqbal" userId="S::fardil@discovercoding.ca::fb37f888-8619-47b9-8c90-4418dd1fe7de" providerId="AD" clId="Web-{33E96531-09BF-4CD0-510A-0C263728CD98}" dt="2024-08-07T18:43:19.337" v="140" actId="20577"/>
        <pc:sldMkLst>
          <pc:docMk/>
          <pc:sldMk cId="3679772669" sldId="347"/>
        </pc:sldMkLst>
        <pc:spChg chg="mod">
          <ac:chgData name="Fardil Iqbal" userId="S::fardil@discovercoding.ca::fb37f888-8619-47b9-8c90-4418dd1fe7de" providerId="AD" clId="Web-{33E96531-09BF-4CD0-510A-0C263728CD98}" dt="2024-08-07T18:35:40.592" v="91" actId="20577"/>
          <ac:spMkLst>
            <pc:docMk/>
            <pc:sldMk cId="3679772669" sldId="347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33E96531-09BF-4CD0-510A-0C263728CD98}" dt="2024-08-07T18:43:19.337" v="140" actId="20577"/>
          <ac:spMkLst>
            <pc:docMk/>
            <pc:sldMk cId="3679772669" sldId="347"/>
            <ac:spMk id="10" creationId="{46BE2233-B217-5EA4-7C34-2319A580D5D0}"/>
          </ac:spMkLst>
        </pc:spChg>
        <pc:picChg chg="add mod">
          <ac:chgData name="Fardil Iqbal" userId="S::fardil@discovercoding.ca::fb37f888-8619-47b9-8c90-4418dd1fe7de" providerId="AD" clId="Web-{33E96531-09BF-4CD0-510A-0C263728CD98}" dt="2024-08-07T18:41:36.941" v="139" actId="1076"/>
          <ac:picMkLst>
            <pc:docMk/>
            <pc:sldMk cId="3679772669" sldId="347"/>
            <ac:picMk id="3" creationId="{A7078532-2810-440C-D750-DD2A6807A88D}"/>
          </ac:picMkLst>
        </pc:picChg>
        <pc:picChg chg="del">
          <ac:chgData name="Fardil Iqbal" userId="S::fardil@discovercoding.ca::fb37f888-8619-47b9-8c90-4418dd1fe7de" providerId="AD" clId="Web-{33E96531-09BF-4CD0-510A-0C263728CD98}" dt="2024-08-07T18:39:32.762" v="102"/>
          <ac:picMkLst>
            <pc:docMk/>
            <pc:sldMk cId="3679772669" sldId="347"/>
            <ac:picMk id="4" creationId="{EC2680E6-EE0F-BC8D-2047-D35E8F0D983A}"/>
          </ac:picMkLst>
        </pc:picChg>
      </pc:sldChg>
      <pc:sldChg chg="delSp modSp add replId">
        <pc:chgData name="Fardil Iqbal" userId="S::fardil@discovercoding.ca::fb37f888-8619-47b9-8c90-4418dd1fe7de" providerId="AD" clId="Web-{33E96531-09BF-4CD0-510A-0C263728CD98}" dt="2024-08-07T20:42:23.266" v="792" actId="20577"/>
        <pc:sldMkLst>
          <pc:docMk/>
          <pc:sldMk cId="2140268847" sldId="348"/>
        </pc:sldMkLst>
        <pc:spChg chg="mod">
          <ac:chgData name="Fardil Iqbal" userId="S::fardil@discovercoding.ca::fb37f888-8619-47b9-8c90-4418dd1fe7de" providerId="AD" clId="Web-{33E96531-09BF-4CD0-510A-0C263728CD98}" dt="2024-08-07T20:42:23.266" v="792" actId="20577"/>
          <ac:spMkLst>
            <pc:docMk/>
            <pc:sldMk cId="2140268847" sldId="348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33E96531-09BF-4CD0-510A-0C263728CD98}" dt="2024-08-07T20:42:16.797" v="791" actId="20577"/>
          <ac:spMkLst>
            <pc:docMk/>
            <pc:sldMk cId="2140268847" sldId="348"/>
            <ac:spMk id="10" creationId="{46BE2233-B217-5EA4-7C34-2319A580D5D0}"/>
          </ac:spMkLst>
        </pc:spChg>
        <pc:picChg chg="del mod">
          <ac:chgData name="Fardil Iqbal" userId="S::fardil@discovercoding.ca::fb37f888-8619-47b9-8c90-4418dd1fe7de" providerId="AD" clId="Web-{33E96531-09BF-4CD0-510A-0C263728CD98}" dt="2024-08-07T20:02:40.583" v="221"/>
          <ac:picMkLst>
            <pc:docMk/>
            <pc:sldMk cId="2140268847" sldId="348"/>
            <ac:picMk id="3" creationId="{A7078532-2810-440C-D750-DD2A6807A88D}"/>
          </ac:picMkLst>
        </pc:picChg>
      </pc:sldChg>
      <pc:sldChg chg="modSp add replId">
        <pc:chgData name="Fardil Iqbal" userId="S::fardil@discovercoding.ca::fb37f888-8619-47b9-8c90-4418dd1fe7de" providerId="AD" clId="Web-{33E96531-09BF-4CD0-510A-0C263728CD98}" dt="2024-08-07T20:32:57.549" v="560" actId="20577"/>
        <pc:sldMkLst>
          <pc:docMk/>
          <pc:sldMk cId="2725532861" sldId="349"/>
        </pc:sldMkLst>
        <pc:spChg chg="mod">
          <ac:chgData name="Fardil Iqbal" userId="S::fardil@discovercoding.ca::fb37f888-8619-47b9-8c90-4418dd1fe7de" providerId="AD" clId="Web-{33E96531-09BF-4CD0-510A-0C263728CD98}" dt="2024-08-07T20:32:57.549" v="560" actId="20577"/>
          <ac:spMkLst>
            <pc:docMk/>
            <pc:sldMk cId="2725532861" sldId="349"/>
            <ac:spMk id="2" creationId="{F3851265-2976-9BF6-8320-374AAD40A593}"/>
          </ac:spMkLst>
        </pc:spChg>
      </pc:sldChg>
      <pc:sldChg chg="modSp add replId">
        <pc:chgData name="Fardil Iqbal" userId="S::fardil@discovercoding.ca::fb37f888-8619-47b9-8c90-4418dd1fe7de" providerId="AD" clId="Web-{33E96531-09BF-4CD0-510A-0C263728CD98}" dt="2024-08-07T20:49:24.636" v="908" actId="20577"/>
        <pc:sldMkLst>
          <pc:docMk/>
          <pc:sldMk cId="1295907553" sldId="350"/>
        </pc:sldMkLst>
        <pc:spChg chg="mod">
          <ac:chgData name="Fardil Iqbal" userId="S::fardil@discovercoding.ca::fb37f888-8619-47b9-8c90-4418dd1fe7de" providerId="AD" clId="Web-{33E96531-09BF-4CD0-510A-0C263728CD98}" dt="2024-08-07T20:45:43.021" v="814" actId="20577"/>
          <ac:spMkLst>
            <pc:docMk/>
            <pc:sldMk cId="1295907553" sldId="350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33E96531-09BF-4CD0-510A-0C263728CD98}" dt="2024-08-07T20:49:24.636" v="908" actId="20577"/>
          <ac:spMkLst>
            <pc:docMk/>
            <pc:sldMk cId="1295907553" sldId="350"/>
            <ac:spMk id="10" creationId="{46BE2233-B217-5EA4-7C34-2319A580D5D0}"/>
          </ac:spMkLst>
        </pc:spChg>
      </pc:sldChg>
    </pc:docChg>
  </pc:docChgLst>
  <pc:docChgLst>
    <pc:chgData name="Robert Krajancic" userId="S::robert@discovercoding.ca::104b76e6-bce3-428a-be71-03228f6dae82" providerId="AD" clId="Web-{FDE45C6B-DD08-532B-DFA8-E60533BF1749}"/>
    <pc:docChg chg="addSld modSld sldOrd">
      <pc:chgData name="Robert Krajancic" userId="S::robert@discovercoding.ca::104b76e6-bce3-428a-be71-03228f6dae82" providerId="AD" clId="Web-{FDE45C6B-DD08-532B-DFA8-E60533BF1749}" dt="2024-08-02T17:41:50.853" v="185"/>
      <pc:docMkLst>
        <pc:docMk/>
      </pc:docMkLst>
      <pc:sldChg chg="modSp">
        <pc:chgData name="Robert Krajancic" userId="S::robert@discovercoding.ca::104b76e6-bce3-428a-be71-03228f6dae82" providerId="AD" clId="Web-{FDE45C6B-DD08-532B-DFA8-E60533BF1749}" dt="2024-08-02T17:39:58.274" v="157" actId="20577"/>
        <pc:sldMkLst>
          <pc:docMk/>
          <pc:sldMk cId="2305141894" sldId="264"/>
        </pc:sldMkLst>
        <pc:spChg chg="mod">
          <ac:chgData name="Robert Krajancic" userId="S::robert@discovercoding.ca::104b76e6-bce3-428a-be71-03228f6dae82" providerId="AD" clId="Web-{FDE45C6B-DD08-532B-DFA8-E60533BF1749}" dt="2024-08-02T17:39:58.274" v="157" actId="20577"/>
          <ac:spMkLst>
            <pc:docMk/>
            <pc:sldMk cId="2305141894" sldId="264"/>
            <ac:spMk id="10" creationId="{46BE2233-B217-5EA4-7C34-2319A580D5D0}"/>
          </ac:spMkLst>
        </pc:spChg>
      </pc:sldChg>
      <pc:sldChg chg="ord">
        <pc:chgData name="Robert Krajancic" userId="S::robert@discovercoding.ca::104b76e6-bce3-428a-be71-03228f6dae82" providerId="AD" clId="Web-{FDE45C6B-DD08-532B-DFA8-E60533BF1749}" dt="2024-08-02T17:13:49.558" v="0"/>
        <pc:sldMkLst>
          <pc:docMk/>
          <pc:sldMk cId="3926918736" sldId="344"/>
        </pc:sldMkLst>
      </pc:sldChg>
      <pc:sldChg chg="addSp delSp modSp add mod replId setBg">
        <pc:chgData name="Robert Krajancic" userId="S::robert@discovercoding.ca::104b76e6-bce3-428a-be71-03228f6dae82" providerId="AD" clId="Web-{FDE45C6B-DD08-532B-DFA8-E60533BF1749}" dt="2024-08-02T17:41:50.853" v="185"/>
        <pc:sldMkLst>
          <pc:docMk/>
          <pc:sldMk cId="3939353103" sldId="345"/>
        </pc:sldMkLst>
        <pc:spChg chg="mo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2" creationId="{F3851265-2976-9BF6-8320-374AAD40A593}"/>
          </ac:spMkLst>
        </pc:spChg>
        <pc:spChg chg="add del mod">
          <ac:chgData name="Robert Krajancic" userId="S::robert@discovercoding.ca::104b76e6-bce3-428a-be71-03228f6dae82" providerId="AD" clId="Web-{FDE45C6B-DD08-532B-DFA8-E60533BF1749}" dt="2024-08-02T17:40:48.134" v="170"/>
          <ac:spMkLst>
            <pc:docMk/>
            <pc:sldMk cId="3939353103" sldId="345"/>
            <ac:spMk id="6" creationId="{FED6C68E-B332-4F29-5BD1-A83229AEDEE9}"/>
          </ac:spMkLst>
        </pc:spChg>
        <pc:spChg chg="del">
          <ac:chgData name="Robert Krajancic" userId="S::robert@discovercoding.ca::104b76e6-bce3-428a-be71-03228f6dae82" providerId="AD" clId="Web-{FDE45C6B-DD08-532B-DFA8-E60533BF1749}" dt="2024-08-02T17:40:45.149" v="169"/>
          <ac:spMkLst>
            <pc:docMk/>
            <pc:sldMk cId="3939353103" sldId="345"/>
            <ac:spMk id="9" creationId="{998C4548-0271-02FD-E1DA-FDE0BCFAA60C}"/>
          </ac:spMkLst>
        </pc:spChg>
        <pc:spChg chg="del">
          <ac:chgData name="Robert Krajancic" userId="S::robert@discovercoding.ca::104b76e6-bce3-428a-be71-03228f6dae82" providerId="AD" clId="Web-{FDE45C6B-DD08-532B-DFA8-E60533BF1749}" dt="2024-08-02T17:40:45.009" v="168"/>
          <ac:spMkLst>
            <pc:docMk/>
            <pc:sldMk cId="3939353103" sldId="345"/>
            <ac:spMk id="10" creationId="{46BE2233-B217-5EA4-7C34-2319A580D5D0}"/>
          </ac:spMkLst>
        </pc:spChg>
        <pc:spChg chg="ad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17" creationId="{F6E384F5-137A-40B1-97F0-694CC6ECD59C}"/>
          </ac:spMkLst>
        </pc:spChg>
        <pc:spChg chg="ad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19" creationId="{9DBC4630-03DA-474F-BBCB-BA3AE6B317A4}"/>
          </ac:spMkLst>
        </pc:spChg>
        <pc:spChg chg="ad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21" creationId="{78418A25-6EAC-4140-BFE6-284E1925B5EE}"/>
          </ac:spMkLst>
        </pc:spChg>
        <pc:spChg chg="ad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23" creationId="{6B9D64DB-4D5C-4A91-B45F-F301E3174F9F}"/>
          </ac:spMkLst>
        </pc:spChg>
        <pc:spChg chg="ad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25" creationId="{CB14CE1B-4BC5-4EF2-BE3D-05E4F580B3DB}"/>
          </ac:spMkLst>
        </pc:spChg>
        <pc:picChg chg="mod or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3" creationId="{80F1BCB5-A1CF-C6D8-D1A7-33C122A50156}"/>
          </ac:picMkLst>
        </pc:picChg>
        <pc:picChg chg="mod or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5" creationId="{065722C9-1C73-AA20-A6F3-CEC8F3C38E6C}"/>
          </ac:picMkLst>
        </pc:picChg>
        <pc:picChg chg="or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7" creationId="{C7D54252-BC9A-A17E-1E24-3FBF4D1066E7}"/>
          </ac:picMkLst>
        </pc:picChg>
        <pc:picChg chg="add mo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8" creationId="{0630B49B-7B51-6BBD-61F8-803CC1C83C13}"/>
          </ac:picMkLst>
        </pc:picChg>
        <pc:picChg chg="add mo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11" creationId="{3E80F8B1-4680-578A-8401-99AEE4EF8C89}"/>
          </ac:picMkLst>
        </pc:picChg>
        <pc:picChg chg="add mo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12" creationId="{FE577E07-2627-6F53-3565-BDA9335B7C73}"/>
          </ac:picMkLst>
        </pc:picChg>
      </pc:sldChg>
    </pc:docChg>
  </pc:docChgLst>
  <pc:docChgLst>
    <pc:chgData name="Robert Krajancic" userId="S::robert@discovercoding.ca::104b76e6-bce3-428a-be71-03228f6dae82" providerId="AD" clId="Web-{EFF9BC3C-F292-E420-C8CB-8FE721C63096}"/>
    <pc:docChg chg="addSld modSld sldOrd">
      <pc:chgData name="Robert Krajancic" userId="S::robert@discovercoding.ca::104b76e6-bce3-428a-be71-03228f6dae82" providerId="AD" clId="Web-{EFF9BC3C-F292-E420-C8CB-8FE721C63096}" dt="2024-07-12T21:57:26.485" v="901"/>
      <pc:docMkLst>
        <pc:docMk/>
      </pc:docMkLst>
      <pc:sldChg chg="modSp">
        <pc:chgData name="Robert Krajancic" userId="S::robert@discovercoding.ca::104b76e6-bce3-428a-be71-03228f6dae82" providerId="AD" clId="Web-{EFF9BC3C-F292-E420-C8CB-8FE721C63096}" dt="2024-07-12T20:54:05.157" v="15" actId="20577"/>
        <pc:sldMkLst>
          <pc:docMk/>
          <pc:sldMk cId="109857222" sldId="256"/>
        </pc:sldMkLst>
        <pc:spChg chg="mod">
          <ac:chgData name="Robert Krajancic" userId="S::robert@discovercoding.ca::104b76e6-bce3-428a-be71-03228f6dae82" providerId="AD" clId="Web-{EFF9BC3C-F292-E420-C8CB-8FE721C63096}" dt="2024-07-12T20:54:05.157" v="15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Robert Krajancic" userId="S::robert@discovercoding.ca::104b76e6-bce3-428a-be71-03228f6dae82" providerId="AD" clId="Web-{EFF9BC3C-F292-E420-C8CB-8FE721C63096}" dt="2024-07-12T21:52:43.696" v="831" actId="20577"/>
        <pc:sldMkLst>
          <pc:docMk/>
          <pc:sldMk cId="3643158254" sldId="257"/>
        </pc:sldMkLst>
        <pc:spChg chg="mod">
          <ac:chgData name="Robert Krajancic" userId="S::robert@discovercoding.ca::104b76e6-bce3-428a-be71-03228f6dae82" providerId="AD" clId="Web-{EFF9BC3C-F292-E420-C8CB-8FE721C63096}" dt="2024-07-12T21:31:04.692" v="24" actId="20577"/>
          <ac:spMkLst>
            <pc:docMk/>
            <pc:sldMk cId="3643158254" sldId="257"/>
            <ac:spMk id="2" creationId="{F3851265-2976-9BF6-8320-374AAD40A593}"/>
          </ac:spMkLst>
        </pc:spChg>
        <pc:spChg chg="mod">
          <ac:chgData name="Robert Krajancic" userId="S::robert@discovercoding.ca::104b76e6-bce3-428a-be71-03228f6dae82" providerId="AD" clId="Web-{EFF9BC3C-F292-E420-C8CB-8FE721C63096}" dt="2024-07-12T21:52:43.696" v="831" actId="20577"/>
          <ac:spMkLst>
            <pc:docMk/>
            <pc:sldMk cId="3643158254" sldId="257"/>
            <ac:spMk id="9" creationId="{998C4548-0271-02FD-E1DA-FDE0BCFAA60C}"/>
          </ac:spMkLst>
        </pc:spChg>
      </pc:sldChg>
      <pc:sldChg chg="addSp modSp add replId">
        <pc:chgData name="Robert Krajancic" userId="S::robert@discovercoding.ca::104b76e6-bce3-428a-be71-03228f6dae82" providerId="AD" clId="Web-{EFF9BC3C-F292-E420-C8CB-8FE721C63096}" dt="2024-07-12T21:39:48.691" v="357" actId="20577"/>
        <pc:sldMkLst>
          <pc:docMk/>
          <pc:sldMk cId="1208445106" sldId="258"/>
        </pc:sldMkLst>
        <pc:spChg chg="mod">
          <ac:chgData name="Robert Krajancic" userId="S::robert@discovercoding.ca::104b76e6-bce3-428a-be71-03228f6dae82" providerId="AD" clId="Web-{EFF9BC3C-F292-E420-C8CB-8FE721C63096}" dt="2024-07-12T21:39:48.691" v="357" actId="20577"/>
          <ac:spMkLst>
            <pc:docMk/>
            <pc:sldMk cId="1208445106" sldId="258"/>
            <ac:spMk id="9" creationId="{998C4548-0271-02FD-E1DA-FDE0BCFAA60C}"/>
          </ac:spMkLst>
        </pc:spChg>
        <pc:picChg chg="add mod">
          <ac:chgData name="Robert Krajancic" userId="S::robert@discovercoding.ca::104b76e6-bce3-428a-be71-03228f6dae82" providerId="AD" clId="Web-{EFF9BC3C-F292-E420-C8CB-8FE721C63096}" dt="2024-07-12T21:35:56.513" v="311" actId="1076"/>
          <ac:picMkLst>
            <pc:docMk/>
            <pc:sldMk cId="1208445106" sldId="258"/>
            <ac:picMk id="3" creationId="{1F36EC06-FEB8-3540-C4D5-C2A7F00F6D84}"/>
          </ac:picMkLst>
        </pc:picChg>
      </pc:sldChg>
      <pc:sldChg chg="addSp delSp modSp add replId">
        <pc:chgData name="Robert Krajancic" userId="S::robert@discovercoding.ca::104b76e6-bce3-428a-be71-03228f6dae82" providerId="AD" clId="Web-{EFF9BC3C-F292-E420-C8CB-8FE721C63096}" dt="2024-07-12T21:53:19.587" v="839"/>
        <pc:sldMkLst>
          <pc:docMk/>
          <pc:sldMk cId="3612488508" sldId="259"/>
        </pc:sldMkLst>
        <pc:spChg chg="add mod">
          <ac:chgData name="Robert Krajancic" userId="S::robert@discovercoding.ca::104b76e6-bce3-428a-be71-03228f6dae82" providerId="AD" clId="Web-{EFF9BC3C-F292-E420-C8CB-8FE721C63096}" dt="2024-07-12T21:53:19.587" v="839"/>
          <ac:spMkLst>
            <pc:docMk/>
            <pc:sldMk cId="3612488508" sldId="259"/>
            <ac:spMk id="6" creationId="{2CB55907-83CE-DE2E-E320-E3F52F32B50C}"/>
          </ac:spMkLst>
        </pc:spChg>
        <pc:spChg chg="mod ord">
          <ac:chgData name="Robert Krajancic" userId="S::robert@discovercoding.ca::104b76e6-bce3-428a-be71-03228f6dae82" providerId="AD" clId="Web-{EFF9BC3C-F292-E420-C8CB-8FE721C63096}" dt="2024-07-12T21:42:24.210" v="506" actId="20577"/>
          <ac:spMkLst>
            <pc:docMk/>
            <pc:sldMk cId="3612488508" sldId="259"/>
            <ac:spMk id="9" creationId="{998C4548-0271-02FD-E1DA-FDE0BCFAA60C}"/>
          </ac:spMkLst>
        </pc:spChg>
        <pc:picChg chg="del">
          <ac:chgData name="Robert Krajancic" userId="S::robert@discovercoding.ca::104b76e6-bce3-428a-be71-03228f6dae82" providerId="AD" clId="Web-{EFF9BC3C-F292-E420-C8CB-8FE721C63096}" dt="2024-07-12T21:39:55.566" v="359"/>
          <ac:picMkLst>
            <pc:docMk/>
            <pc:sldMk cId="3612488508" sldId="259"/>
            <ac:picMk id="3" creationId="{1F36EC06-FEB8-3540-C4D5-C2A7F00F6D84}"/>
          </ac:picMkLst>
        </pc:picChg>
        <pc:picChg chg="add mod">
          <ac:chgData name="Robert Krajancic" userId="S::robert@discovercoding.ca::104b76e6-bce3-428a-be71-03228f6dae82" providerId="AD" clId="Web-{EFF9BC3C-F292-E420-C8CB-8FE721C63096}" dt="2024-07-12T21:41:38.350" v="466" actId="1076"/>
          <ac:picMkLst>
            <pc:docMk/>
            <pc:sldMk cId="3612488508" sldId="259"/>
            <ac:picMk id="4" creationId="{42CDD059-1469-7FD7-DE35-550F2B44FDE8}"/>
          </ac:picMkLst>
        </pc:picChg>
        <pc:picChg chg="ord">
          <ac:chgData name="Robert Krajancic" userId="S::robert@discovercoding.ca::104b76e6-bce3-428a-be71-03228f6dae82" providerId="AD" clId="Web-{EFF9BC3C-F292-E420-C8CB-8FE721C63096}" dt="2024-07-12T21:41:43.991" v="468"/>
          <ac:picMkLst>
            <pc:docMk/>
            <pc:sldMk cId="3612488508" sldId="259"/>
            <ac:picMk id="7" creationId="{C7D54252-BC9A-A17E-1E24-3FBF4D1066E7}"/>
          </ac:picMkLst>
        </pc:picChg>
      </pc:sldChg>
      <pc:sldChg chg="delSp modSp add replId">
        <pc:chgData name="Robert Krajancic" userId="S::robert@discovercoding.ca::104b76e6-bce3-428a-be71-03228f6dae82" providerId="AD" clId="Web-{EFF9BC3C-F292-E420-C8CB-8FE721C63096}" dt="2024-07-12T21:53:34.556" v="843" actId="20577"/>
        <pc:sldMkLst>
          <pc:docMk/>
          <pc:sldMk cId="3355862602" sldId="260"/>
        </pc:sldMkLst>
        <pc:spChg chg="mod">
          <ac:chgData name="Robert Krajancic" userId="S::robert@discovercoding.ca::104b76e6-bce3-428a-be71-03228f6dae82" providerId="AD" clId="Web-{EFF9BC3C-F292-E420-C8CB-8FE721C63096}" dt="2024-07-12T21:53:34.556" v="843" actId="20577"/>
          <ac:spMkLst>
            <pc:docMk/>
            <pc:sldMk cId="3355862602" sldId="260"/>
            <ac:spMk id="9" creationId="{998C4548-0271-02FD-E1DA-FDE0BCFAA60C}"/>
          </ac:spMkLst>
        </pc:spChg>
        <pc:picChg chg="del">
          <ac:chgData name="Robert Krajancic" userId="S::robert@discovercoding.ca::104b76e6-bce3-428a-be71-03228f6dae82" providerId="AD" clId="Web-{EFF9BC3C-F292-E420-C8CB-8FE721C63096}" dt="2024-07-12T21:42:28.914" v="508"/>
          <ac:picMkLst>
            <pc:docMk/>
            <pc:sldMk cId="3355862602" sldId="260"/>
            <ac:picMk id="4" creationId="{42CDD059-1469-7FD7-DE35-550F2B44FDE8}"/>
          </ac:picMkLst>
        </pc:picChg>
      </pc:sldChg>
      <pc:sldChg chg="addSp modSp add replId">
        <pc:chgData name="Robert Krajancic" userId="S::robert@discovercoding.ca::104b76e6-bce3-428a-be71-03228f6dae82" providerId="AD" clId="Web-{EFF9BC3C-F292-E420-C8CB-8FE721C63096}" dt="2024-07-12T21:47:01.843" v="693" actId="1076"/>
        <pc:sldMkLst>
          <pc:docMk/>
          <pc:sldMk cId="2708711986" sldId="261"/>
        </pc:sldMkLst>
        <pc:spChg chg="mod">
          <ac:chgData name="Robert Krajancic" userId="S::robert@discovercoding.ca::104b76e6-bce3-428a-be71-03228f6dae82" providerId="AD" clId="Web-{EFF9BC3C-F292-E420-C8CB-8FE721C63096}" dt="2024-07-12T21:46:47.592" v="688" actId="20577"/>
          <ac:spMkLst>
            <pc:docMk/>
            <pc:sldMk cId="2708711986" sldId="261"/>
            <ac:spMk id="9" creationId="{998C4548-0271-02FD-E1DA-FDE0BCFAA60C}"/>
          </ac:spMkLst>
        </pc:spChg>
        <pc:picChg chg="add mod">
          <ac:chgData name="Robert Krajancic" userId="S::robert@discovercoding.ca::104b76e6-bce3-428a-be71-03228f6dae82" providerId="AD" clId="Web-{EFF9BC3C-F292-E420-C8CB-8FE721C63096}" dt="2024-07-12T21:45:29.153" v="671" actId="1076"/>
          <ac:picMkLst>
            <pc:docMk/>
            <pc:sldMk cId="2708711986" sldId="261"/>
            <ac:picMk id="3" creationId="{92D53E1B-1D98-D0DA-6119-8226DF21249D}"/>
          </ac:picMkLst>
        </pc:picChg>
        <pc:picChg chg="add mod">
          <ac:chgData name="Robert Krajancic" userId="S::robert@discovercoding.ca::104b76e6-bce3-428a-be71-03228f6dae82" providerId="AD" clId="Web-{EFF9BC3C-F292-E420-C8CB-8FE721C63096}" dt="2024-07-12T21:47:01.843" v="693" actId="1076"/>
          <ac:picMkLst>
            <pc:docMk/>
            <pc:sldMk cId="2708711986" sldId="261"/>
            <ac:picMk id="4" creationId="{5ABACE84-75BE-169F-C0CE-697FFCCD83B6}"/>
          </ac:picMkLst>
        </pc:picChg>
        <pc:picChg chg="mod">
          <ac:chgData name="Robert Krajancic" userId="S::robert@discovercoding.ca::104b76e6-bce3-428a-be71-03228f6dae82" providerId="AD" clId="Web-{EFF9BC3C-F292-E420-C8CB-8FE721C63096}" dt="2024-07-12T21:46:51.249" v="691" actId="1076"/>
          <ac:picMkLst>
            <pc:docMk/>
            <pc:sldMk cId="2708711986" sldId="261"/>
            <ac:picMk id="5" creationId="{065722C9-1C73-AA20-A6F3-CEC8F3C38E6C}"/>
          </ac:picMkLst>
        </pc:picChg>
      </pc:sldChg>
      <pc:sldChg chg="addSp delSp modSp add replId">
        <pc:chgData name="Robert Krajancic" userId="S::robert@discovercoding.ca::104b76e6-bce3-428a-be71-03228f6dae82" providerId="AD" clId="Web-{EFF9BC3C-F292-E420-C8CB-8FE721C63096}" dt="2024-07-12T21:49:55.347" v="791" actId="1076"/>
        <pc:sldMkLst>
          <pc:docMk/>
          <pc:sldMk cId="2676824378" sldId="262"/>
        </pc:sldMkLst>
        <pc:spChg chg="mod">
          <ac:chgData name="Robert Krajancic" userId="S::robert@discovercoding.ca::104b76e6-bce3-428a-be71-03228f6dae82" providerId="AD" clId="Web-{EFF9BC3C-F292-E420-C8CB-8FE721C63096}" dt="2024-07-12T21:49:38.956" v="785" actId="14100"/>
          <ac:spMkLst>
            <pc:docMk/>
            <pc:sldMk cId="2676824378" sldId="262"/>
            <ac:spMk id="9" creationId="{998C4548-0271-02FD-E1DA-FDE0BCFAA60C}"/>
          </ac:spMkLst>
        </pc:spChg>
        <pc:picChg chg="del">
          <ac:chgData name="Robert Krajancic" userId="S::robert@discovercoding.ca::104b76e6-bce3-428a-be71-03228f6dae82" providerId="AD" clId="Web-{EFF9BC3C-F292-E420-C8CB-8FE721C63096}" dt="2024-07-12T21:48:21.142" v="714"/>
          <ac:picMkLst>
            <pc:docMk/>
            <pc:sldMk cId="2676824378" sldId="262"/>
            <ac:picMk id="3" creationId="{92D53E1B-1D98-D0DA-6119-8226DF21249D}"/>
          </ac:picMkLst>
        </pc:picChg>
        <pc:picChg chg="del">
          <ac:chgData name="Robert Krajancic" userId="S::robert@discovercoding.ca::104b76e6-bce3-428a-be71-03228f6dae82" providerId="AD" clId="Web-{EFF9BC3C-F292-E420-C8CB-8FE721C63096}" dt="2024-07-12T21:48:19.954" v="713"/>
          <ac:picMkLst>
            <pc:docMk/>
            <pc:sldMk cId="2676824378" sldId="262"/>
            <ac:picMk id="4" creationId="{5ABACE84-75BE-169F-C0CE-697FFCCD83B6}"/>
          </ac:picMkLst>
        </pc:picChg>
        <pc:picChg chg="add mod">
          <ac:chgData name="Robert Krajancic" userId="S::robert@discovercoding.ca::104b76e6-bce3-428a-be71-03228f6dae82" providerId="AD" clId="Web-{EFF9BC3C-F292-E420-C8CB-8FE721C63096}" dt="2024-07-12T21:49:55.347" v="791" actId="1076"/>
          <ac:picMkLst>
            <pc:docMk/>
            <pc:sldMk cId="2676824378" sldId="262"/>
            <ac:picMk id="6" creationId="{031299AA-352D-5782-0511-416542A7638E}"/>
          </ac:picMkLst>
        </pc:picChg>
      </pc:sldChg>
      <pc:sldChg chg="addSp delSp modSp add replId">
        <pc:chgData name="Robert Krajancic" userId="S::robert@discovercoding.ca::104b76e6-bce3-428a-be71-03228f6dae82" providerId="AD" clId="Web-{EFF9BC3C-F292-E420-C8CB-8FE721C63096}" dt="2024-07-12T21:51:37.788" v="816" actId="14100"/>
        <pc:sldMkLst>
          <pc:docMk/>
          <pc:sldMk cId="1827957708" sldId="263"/>
        </pc:sldMkLst>
        <pc:spChg chg="mod ord">
          <ac:chgData name="Robert Krajancic" userId="S::robert@discovercoding.ca::104b76e6-bce3-428a-be71-03228f6dae82" providerId="AD" clId="Web-{EFF9BC3C-F292-E420-C8CB-8FE721C63096}" dt="2024-07-12T21:51:19.256" v="813"/>
          <ac:spMkLst>
            <pc:docMk/>
            <pc:sldMk cId="1827957708" sldId="263"/>
            <ac:spMk id="2" creationId="{F3851265-2976-9BF6-8320-374AAD40A593}"/>
          </ac:spMkLst>
        </pc:spChg>
        <pc:spChg chg="add del mod">
          <ac:chgData name="Robert Krajancic" userId="S::robert@discovercoding.ca::104b76e6-bce3-428a-be71-03228f6dae82" providerId="AD" clId="Web-{EFF9BC3C-F292-E420-C8CB-8FE721C63096}" dt="2024-07-12T21:50:48.599" v="802"/>
          <ac:spMkLst>
            <pc:docMk/>
            <pc:sldMk cId="1827957708" sldId="263"/>
            <ac:spMk id="4" creationId="{DEFF47D8-081F-B0F3-D82C-447B80D76FA1}"/>
          </ac:spMkLst>
        </pc:spChg>
        <pc:spChg chg="del mod">
          <ac:chgData name="Robert Krajancic" userId="S::robert@discovercoding.ca::104b76e6-bce3-428a-be71-03228f6dae82" providerId="AD" clId="Web-{EFF9BC3C-F292-E420-C8CB-8FE721C63096}" dt="2024-07-12T21:50:19.817" v="801"/>
          <ac:spMkLst>
            <pc:docMk/>
            <pc:sldMk cId="1827957708" sldId="263"/>
            <ac:spMk id="9" creationId="{998C4548-0271-02FD-E1DA-FDE0BCFAA60C}"/>
          </ac:spMkLst>
        </pc:spChg>
        <pc:picChg chg="del">
          <ac:chgData name="Robert Krajancic" userId="S::robert@discovercoding.ca::104b76e6-bce3-428a-be71-03228f6dae82" providerId="AD" clId="Web-{EFF9BC3C-F292-E420-C8CB-8FE721C63096}" dt="2024-07-12T21:50:15.629" v="799"/>
          <ac:picMkLst>
            <pc:docMk/>
            <pc:sldMk cId="1827957708" sldId="263"/>
            <ac:picMk id="6" creationId="{031299AA-352D-5782-0511-416542A7638E}"/>
          </ac:picMkLst>
        </pc:picChg>
        <pc:picChg chg="add mod ord">
          <ac:chgData name="Robert Krajancic" userId="S::robert@discovercoding.ca::104b76e6-bce3-428a-be71-03228f6dae82" providerId="AD" clId="Web-{EFF9BC3C-F292-E420-C8CB-8FE721C63096}" dt="2024-07-12T21:51:08.599" v="812" actId="1076"/>
          <ac:picMkLst>
            <pc:docMk/>
            <pc:sldMk cId="1827957708" sldId="263"/>
            <ac:picMk id="8" creationId="{A01E20BB-8A26-FF1E-F5CA-9CA830928FB9}"/>
          </ac:picMkLst>
        </pc:picChg>
        <pc:picChg chg="add mod">
          <ac:chgData name="Robert Krajancic" userId="S::robert@discovercoding.ca::104b76e6-bce3-428a-be71-03228f6dae82" providerId="AD" clId="Web-{EFF9BC3C-F292-E420-C8CB-8FE721C63096}" dt="2024-07-12T21:51:37.788" v="816" actId="14100"/>
          <ac:picMkLst>
            <pc:docMk/>
            <pc:sldMk cId="1827957708" sldId="263"/>
            <ac:picMk id="11" creationId="{8FE7408B-1A75-1E55-D368-9A484435E203}"/>
          </ac:picMkLst>
        </pc:picChg>
      </pc:sldChg>
      <pc:sldChg chg="addSp modSp add ord replId modNotes">
        <pc:chgData name="Robert Krajancic" userId="S::robert@discovercoding.ca::104b76e6-bce3-428a-be71-03228f6dae82" providerId="AD" clId="Web-{EFF9BC3C-F292-E420-C8CB-8FE721C63096}" dt="2024-07-12T21:57:26.485" v="901"/>
        <pc:sldMkLst>
          <pc:docMk/>
          <pc:sldMk cId="2305141894" sldId="264"/>
        </pc:sldMkLst>
        <pc:spChg chg="mod">
          <ac:chgData name="Robert Krajancic" userId="S::robert@discovercoding.ca::104b76e6-bce3-428a-be71-03228f6dae82" providerId="AD" clId="Web-{EFF9BC3C-F292-E420-C8CB-8FE721C63096}" dt="2024-07-12T21:54:15.167" v="853" actId="20577"/>
          <ac:spMkLst>
            <pc:docMk/>
            <pc:sldMk cId="2305141894" sldId="264"/>
            <ac:spMk id="2" creationId="{F3851265-2976-9BF6-8320-374AAD40A593}"/>
          </ac:spMkLst>
        </pc:spChg>
        <pc:spChg chg="mod">
          <ac:chgData name="Robert Krajancic" userId="S::robert@discovercoding.ca::104b76e6-bce3-428a-be71-03228f6dae82" providerId="AD" clId="Web-{EFF9BC3C-F292-E420-C8CB-8FE721C63096}" dt="2024-07-12T21:54:21.136" v="855" actId="20577"/>
          <ac:spMkLst>
            <pc:docMk/>
            <pc:sldMk cId="2305141894" sldId="264"/>
            <ac:spMk id="9" creationId="{998C4548-0271-02FD-E1DA-FDE0BCFAA60C}"/>
          </ac:spMkLst>
        </pc:spChg>
        <pc:spChg chg="mod">
          <ac:chgData name="Robert Krajancic" userId="S::robert@discovercoding.ca::104b76e6-bce3-428a-be71-03228f6dae82" providerId="AD" clId="Web-{EFF9BC3C-F292-E420-C8CB-8FE721C63096}" dt="2024-07-12T21:57:07.984" v="889" actId="20577"/>
          <ac:spMkLst>
            <pc:docMk/>
            <pc:sldMk cId="2305141894" sldId="264"/>
            <ac:spMk id="10" creationId="{46BE2233-B217-5EA4-7C34-2319A580D5D0}"/>
          </ac:spMkLst>
        </pc:spChg>
        <pc:picChg chg="add mod">
          <ac:chgData name="Robert Krajancic" userId="S::robert@discovercoding.ca::104b76e6-bce3-428a-be71-03228f6dae82" providerId="AD" clId="Web-{EFF9BC3C-F292-E420-C8CB-8FE721C63096}" dt="2024-07-12T21:57:05.312" v="888" actId="1076"/>
          <ac:picMkLst>
            <pc:docMk/>
            <pc:sldMk cId="2305141894" sldId="264"/>
            <ac:picMk id="3" creationId="{80F1BCB5-A1CF-C6D8-D1A7-33C122A50156}"/>
          </ac:picMkLst>
        </pc:picChg>
      </pc:sldChg>
    </pc:docChg>
  </pc:docChgLst>
  <pc:docChgLst>
    <pc:chgData name="Fardil Iqbal" userId="S::fardil@discovercoding.ca::fb37f888-8619-47b9-8c90-4418dd1fe7de" providerId="AD" clId="Web-{5633F857-0ADD-A283-1770-39FFB391E4F2}"/>
    <pc:docChg chg="modSld sldOrd">
      <pc:chgData name="Fardil Iqbal" userId="S::fardil@discovercoding.ca::fb37f888-8619-47b9-8c90-4418dd1fe7de" providerId="AD" clId="Web-{5633F857-0ADD-A283-1770-39FFB391E4F2}" dt="2024-08-08T22:08:23.507" v="46" actId="20577"/>
      <pc:docMkLst>
        <pc:docMk/>
      </pc:docMkLst>
      <pc:sldChg chg="modSp ord">
        <pc:chgData name="Fardil Iqbal" userId="S::fardil@discovercoding.ca::fb37f888-8619-47b9-8c90-4418dd1fe7de" providerId="AD" clId="Web-{5633F857-0ADD-A283-1770-39FFB391E4F2}" dt="2024-08-08T22:07:05.037" v="31" actId="20577"/>
        <pc:sldMkLst>
          <pc:docMk/>
          <pc:sldMk cId="3406889827" sldId="261"/>
        </pc:sldMkLst>
        <pc:spChg chg="mod">
          <ac:chgData name="Fardil Iqbal" userId="S::fardil@discovercoding.ca::fb37f888-8619-47b9-8c90-4418dd1fe7de" providerId="AD" clId="Web-{5633F857-0ADD-A283-1770-39FFB391E4F2}" dt="2024-08-08T22:07:05.037" v="31" actId="20577"/>
          <ac:spMkLst>
            <pc:docMk/>
            <pc:sldMk cId="3406889827" sldId="261"/>
            <ac:spMk id="2" creationId="{F3851265-2976-9BF6-8320-374AAD40A593}"/>
          </ac:spMkLst>
        </pc:spChg>
      </pc:sldChg>
      <pc:sldChg chg="modSp ord">
        <pc:chgData name="Fardil Iqbal" userId="S::fardil@discovercoding.ca::fb37f888-8619-47b9-8c90-4418dd1fe7de" providerId="AD" clId="Web-{5633F857-0ADD-A283-1770-39FFB391E4F2}" dt="2024-08-08T22:05:32.426" v="14" actId="20577"/>
        <pc:sldMkLst>
          <pc:docMk/>
          <pc:sldMk cId="1837900425" sldId="264"/>
        </pc:sldMkLst>
        <pc:spChg chg="mod">
          <ac:chgData name="Fardil Iqbal" userId="S::fardil@discovercoding.ca::fb37f888-8619-47b9-8c90-4418dd1fe7de" providerId="AD" clId="Web-{5633F857-0ADD-A283-1770-39FFB391E4F2}" dt="2024-08-08T22:05:32.426" v="14" actId="20577"/>
          <ac:spMkLst>
            <pc:docMk/>
            <pc:sldMk cId="1837900425" sldId="264"/>
            <ac:spMk id="9" creationId="{998C4548-0271-02FD-E1DA-FDE0BCFAA60C}"/>
          </ac:spMkLst>
        </pc:spChg>
      </pc:sldChg>
      <pc:sldChg chg="ord">
        <pc:chgData name="Fardil Iqbal" userId="S::fardil@discovercoding.ca::fb37f888-8619-47b9-8c90-4418dd1fe7de" providerId="AD" clId="Web-{5633F857-0ADD-A283-1770-39FFB391E4F2}" dt="2024-08-08T22:05:34.192" v="15"/>
        <pc:sldMkLst>
          <pc:docMk/>
          <pc:sldMk cId="3151565947" sldId="270"/>
        </pc:sldMkLst>
      </pc:sldChg>
      <pc:sldChg chg="modSp">
        <pc:chgData name="Fardil Iqbal" userId="S::fardil@discovercoding.ca::fb37f888-8619-47b9-8c90-4418dd1fe7de" providerId="AD" clId="Web-{5633F857-0ADD-A283-1770-39FFB391E4F2}" dt="2024-08-08T22:08:23.507" v="46" actId="20577"/>
        <pc:sldMkLst>
          <pc:docMk/>
          <pc:sldMk cId="4253532740" sldId="348"/>
        </pc:sldMkLst>
        <pc:spChg chg="mod">
          <ac:chgData name="Fardil Iqbal" userId="S::fardil@discovercoding.ca::fb37f888-8619-47b9-8c90-4418dd1fe7de" providerId="AD" clId="Web-{5633F857-0ADD-A283-1770-39FFB391E4F2}" dt="2024-08-08T22:08:23.507" v="46" actId="20577"/>
          <ac:spMkLst>
            <pc:docMk/>
            <pc:sldMk cId="4253532740" sldId="348"/>
            <ac:spMk id="9" creationId="{998C4548-0271-02FD-E1DA-FDE0BCFAA60C}"/>
          </ac:spMkLst>
        </pc:spChg>
      </pc:sldChg>
    </pc:docChg>
  </pc:docChgLst>
  <pc:docChgLst>
    <pc:chgData name="Robert Krajancic" userId="S::robert@discovercoding.ca::104b76e6-bce3-428a-be71-03228f6dae82" providerId="AD" clId="Web-{CEE968AA-5EAA-508C-7210-BC33135A1E5A}"/>
    <pc:docChg chg="addSld addMainMaster">
      <pc:chgData name="Robert Krajancic" userId="S::robert@discovercoding.ca::104b76e6-bce3-428a-be71-03228f6dae82" providerId="AD" clId="Web-{CEE968AA-5EAA-508C-7210-BC33135A1E5A}" dt="2024-07-29T17:13:36.069" v="0"/>
      <pc:docMkLst>
        <pc:docMk/>
      </pc:docMkLst>
      <pc:sldChg chg="add">
        <pc:chgData name="Robert Krajancic" userId="S::robert@discovercoding.ca::104b76e6-bce3-428a-be71-03228f6dae82" providerId="AD" clId="Web-{CEE968AA-5EAA-508C-7210-BC33135A1E5A}" dt="2024-07-29T17:13:36.069" v="0"/>
        <pc:sldMkLst>
          <pc:docMk/>
          <pc:sldMk cId="3926918736" sldId="344"/>
        </pc:sldMkLst>
      </pc:sldChg>
      <pc:sldMasterChg chg="add addSldLayout">
        <pc:chgData name="Robert Krajancic" userId="S::robert@discovercoding.ca::104b76e6-bce3-428a-be71-03228f6dae82" providerId="AD" clId="Web-{CEE968AA-5EAA-508C-7210-BC33135A1E5A}" dt="2024-07-29T17:13:36.069" v="0"/>
        <pc:sldMasterMkLst>
          <pc:docMk/>
          <pc:sldMasterMk cId="0" sldId="2147483648"/>
        </pc:sldMasterMkLst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49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0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1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2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3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4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5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6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7"/>
          </pc:sldLayoutMkLst>
        </pc:sldLayoutChg>
      </pc:sldMasterChg>
    </pc:docChg>
  </pc:docChgLst>
  <pc:docChgLst>
    <pc:chgData name="Fardil Iqbal" userId="S::fardil@discovercoding.ca::fb37f888-8619-47b9-8c90-4418dd1fe7de" providerId="AD" clId="Web-{429EFB49-92D3-8B82-DF17-3BDC0A6BEDAA}"/>
    <pc:docChg chg="addSld delSld modSld">
      <pc:chgData name="Fardil Iqbal" userId="S::fardil@discovercoding.ca::fb37f888-8619-47b9-8c90-4418dd1fe7de" providerId="AD" clId="Web-{429EFB49-92D3-8B82-DF17-3BDC0A6BEDAA}" dt="2024-08-12T16:31:04.236" v="174"/>
      <pc:docMkLst>
        <pc:docMk/>
      </pc:docMkLst>
      <pc:sldChg chg="del">
        <pc:chgData name="Fardil Iqbal" userId="S::fardil@discovercoding.ca::fb37f888-8619-47b9-8c90-4418dd1fe7de" providerId="AD" clId="Web-{429EFB49-92D3-8B82-DF17-3BDC0A6BEDAA}" dt="2024-08-12T16:30:57.596" v="172"/>
        <pc:sldMkLst>
          <pc:docMk/>
          <pc:sldMk cId="3406889827" sldId="261"/>
        </pc:sldMkLst>
      </pc:sldChg>
      <pc:sldChg chg="del">
        <pc:chgData name="Fardil Iqbal" userId="S::fardil@discovercoding.ca::fb37f888-8619-47b9-8c90-4418dd1fe7de" providerId="AD" clId="Web-{429EFB49-92D3-8B82-DF17-3BDC0A6BEDAA}" dt="2024-08-12T16:30:57.596" v="171"/>
        <pc:sldMkLst>
          <pc:docMk/>
          <pc:sldMk cId="1837900425" sldId="264"/>
        </pc:sldMkLst>
      </pc:sldChg>
      <pc:sldChg chg="del">
        <pc:chgData name="Fardil Iqbal" userId="S::fardil@discovercoding.ca::fb37f888-8619-47b9-8c90-4418dd1fe7de" providerId="AD" clId="Web-{429EFB49-92D3-8B82-DF17-3BDC0A6BEDAA}" dt="2024-08-12T16:30:57.580" v="170"/>
        <pc:sldMkLst>
          <pc:docMk/>
          <pc:sldMk cId="3151565947" sldId="270"/>
        </pc:sldMkLst>
      </pc:sldChg>
      <pc:sldChg chg="del">
        <pc:chgData name="Fardil Iqbal" userId="S::fardil@discovercoding.ca::fb37f888-8619-47b9-8c90-4418dd1fe7de" providerId="AD" clId="Web-{429EFB49-92D3-8B82-DF17-3BDC0A6BEDAA}" dt="2024-08-12T16:31:04.236" v="174"/>
        <pc:sldMkLst>
          <pc:docMk/>
          <pc:sldMk cId="3378141036" sldId="346"/>
        </pc:sldMkLst>
      </pc:sldChg>
      <pc:sldChg chg="addSp delSp">
        <pc:chgData name="Fardil Iqbal" userId="S::fardil@discovercoding.ca::fb37f888-8619-47b9-8c90-4418dd1fe7de" providerId="AD" clId="Web-{429EFB49-92D3-8B82-DF17-3BDC0A6BEDAA}" dt="2024-08-12T16:21:02.026" v="1"/>
        <pc:sldMkLst>
          <pc:docMk/>
          <pc:sldMk cId="4253532740" sldId="348"/>
        </pc:sldMkLst>
        <pc:spChg chg="add">
          <ac:chgData name="Fardil Iqbal" userId="S::fardil@discovercoding.ca::fb37f888-8619-47b9-8c90-4418dd1fe7de" providerId="AD" clId="Web-{429EFB49-92D3-8B82-DF17-3BDC0A6BEDAA}" dt="2024-08-12T16:21:02.026" v="1"/>
          <ac:spMkLst>
            <pc:docMk/>
            <pc:sldMk cId="4253532740" sldId="348"/>
            <ac:spMk id="3" creationId="{998C4548-0271-02FD-E1DA-FDE0BCFAA60C}"/>
          </ac:spMkLst>
        </pc:spChg>
        <pc:spChg chg="del">
          <ac:chgData name="Fardil Iqbal" userId="S::fardil@discovercoding.ca::fb37f888-8619-47b9-8c90-4418dd1fe7de" providerId="AD" clId="Web-{429EFB49-92D3-8B82-DF17-3BDC0A6BEDAA}" dt="2024-08-12T16:20:56.791" v="0"/>
          <ac:spMkLst>
            <pc:docMk/>
            <pc:sldMk cId="4253532740" sldId="348"/>
            <ac:spMk id="10" creationId="{46BE2233-B217-5EA4-7C34-2319A580D5D0}"/>
          </ac:spMkLst>
        </pc:spChg>
      </pc:sldChg>
      <pc:sldChg chg="del">
        <pc:chgData name="Fardil Iqbal" userId="S::fardil@discovercoding.ca::fb37f888-8619-47b9-8c90-4418dd1fe7de" providerId="AD" clId="Web-{429EFB49-92D3-8B82-DF17-3BDC0A6BEDAA}" dt="2024-08-12T16:31:04.236" v="173"/>
        <pc:sldMkLst>
          <pc:docMk/>
          <pc:sldMk cId="3357244519" sldId="349"/>
        </pc:sldMkLst>
      </pc:sldChg>
      <pc:sldChg chg="modSp add replId">
        <pc:chgData name="Fardil Iqbal" userId="S::fardil@discovercoding.ca::fb37f888-8619-47b9-8c90-4418dd1fe7de" providerId="AD" clId="Web-{429EFB49-92D3-8B82-DF17-3BDC0A6BEDAA}" dt="2024-08-12T16:30:56.299" v="169" actId="20577"/>
        <pc:sldMkLst>
          <pc:docMk/>
          <pc:sldMk cId="1070617317" sldId="350"/>
        </pc:sldMkLst>
        <pc:spChg chg="mod">
          <ac:chgData name="Fardil Iqbal" userId="S::fardil@discovercoding.ca::fb37f888-8619-47b9-8c90-4418dd1fe7de" providerId="AD" clId="Web-{429EFB49-92D3-8B82-DF17-3BDC0A6BEDAA}" dt="2024-08-12T16:24:20.570" v="6" actId="20577"/>
          <ac:spMkLst>
            <pc:docMk/>
            <pc:sldMk cId="1070617317" sldId="350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429EFB49-92D3-8B82-DF17-3BDC0A6BEDAA}" dt="2024-08-12T16:30:56.299" v="169" actId="20577"/>
          <ac:spMkLst>
            <pc:docMk/>
            <pc:sldMk cId="1070617317" sldId="350"/>
            <ac:spMk id="3" creationId="{998C4548-0271-02FD-E1DA-FDE0BCFAA60C}"/>
          </ac:spMkLst>
        </pc:spChg>
      </pc:sldChg>
    </pc:docChg>
  </pc:docChgLst>
  <pc:docChgLst>
    <pc:chgData name="Fardil Iqbal" userId="S::fardil@discovercoding.ca::fb37f888-8619-47b9-8c90-4418dd1fe7de" providerId="AD" clId="Web-{BFC46359-3108-ADFD-3ADD-B7224FF712CB}"/>
    <pc:docChg chg="modSld">
      <pc:chgData name="Fardil Iqbal" userId="S::fardil@discovercoding.ca::fb37f888-8619-47b9-8c90-4418dd1fe7de" providerId="AD" clId="Web-{BFC46359-3108-ADFD-3ADD-B7224FF712CB}" dt="2024-08-08T22:43:59.318" v="7" actId="20577"/>
      <pc:docMkLst>
        <pc:docMk/>
      </pc:docMkLst>
      <pc:sldChg chg="modSp">
        <pc:chgData name="Fardil Iqbal" userId="S::fardil@discovercoding.ca::fb37f888-8619-47b9-8c90-4418dd1fe7de" providerId="AD" clId="Web-{BFC46359-3108-ADFD-3ADD-B7224FF712CB}" dt="2024-08-08T22:11:53.559" v="2" actId="20577"/>
        <pc:sldMkLst>
          <pc:docMk/>
          <pc:sldMk cId="109857222" sldId="256"/>
        </pc:sldMkLst>
        <pc:spChg chg="mod">
          <ac:chgData name="Fardil Iqbal" userId="S::fardil@discovercoding.ca::fb37f888-8619-47b9-8c90-4418dd1fe7de" providerId="AD" clId="Web-{BFC46359-3108-ADFD-3ADD-B7224FF712CB}" dt="2024-08-08T22:11:53.559" v="2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Fardil Iqbal" userId="S::fardil@discovercoding.ca::fb37f888-8619-47b9-8c90-4418dd1fe7de" providerId="AD" clId="Web-{BFC46359-3108-ADFD-3ADD-B7224FF712CB}" dt="2024-08-08T22:12:23.262" v="3" actId="20577"/>
        <pc:sldMkLst>
          <pc:docMk/>
          <pc:sldMk cId="4253532740" sldId="348"/>
        </pc:sldMkLst>
        <pc:spChg chg="mod">
          <ac:chgData name="Fardil Iqbal" userId="S::fardil@discovercoding.ca::fb37f888-8619-47b9-8c90-4418dd1fe7de" providerId="AD" clId="Web-{BFC46359-3108-ADFD-3ADD-B7224FF712CB}" dt="2024-08-08T22:12:23.262" v="3" actId="20577"/>
          <ac:spMkLst>
            <pc:docMk/>
            <pc:sldMk cId="4253532740" sldId="348"/>
            <ac:spMk id="9" creationId="{998C4548-0271-02FD-E1DA-FDE0BCFAA60C}"/>
          </ac:spMkLst>
        </pc:spChg>
      </pc:sldChg>
      <pc:sldChg chg="modSp">
        <pc:chgData name="Fardil Iqbal" userId="S::fardil@discovercoding.ca::fb37f888-8619-47b9-8c90-4418dd1fe7de" providerId="AD" clId="Web-{BFC46359-3108-ADFD-3ADD-B7224FF712CB}" dt="2024-08-08T22:43:59.318" v="7" actId="20577"/>
        <pc:sldMkLst>
          <pc:docMk/>
          <pc:sldMk cId="3357244519" sldId="349"/>
        </pc:sldMkLst>
        <pc:spChg chg="mod">
          <ac:chgData name="Fardil Iqbal" userId="S::fardil@discovercoding.ca::fb37f888-8619-47b9-8c90-4418dd1fe7de" providerId="AD" clId="Web-{BFC46359-3108-ADFD-3ADD-B7224FF712CB}" dt="2024-08-08T22:43:59.318" v="7" actId="20577"/>
          <ac:spMkLst>
            <pc:docMk/>
            <pc:sldMk cId="3357244519" sldId="349"/>
            <ac:spMk id="9" creationId="{998C4548-0271-02FD-E1DA-FDE0BCFAA60C}"/>
          </ac:spMkLst>
        </pc:spChg>
      </pc:sldChg>
    </pc:docChg>
  </pc:docChgLst>
  <pc:docChgLst>
    <pc:chgData name="Robert Krajancic" userId="S::robert@discovercoding.ca::104b76e6-bce3-428a-be71-03228f6dae82" providerId="AD" clId="Web-{2F9339EF-CEED-12AB-A57E-EE58CF311B00}"/>
    <pc:docChg chg="modSld">
      <pc:chgData name="Robert Krajancic" userId="S::robert@discovercoding.ca::104b76e6-bce3-428a-be71-03228f6dae82" providerId="AD" clId="Web-{2F9339EF-CEED-12AB-A57E-EE58CF311B00}" dt="2024-07-29T17:22:26.213" v="3" actId="20577"/>
      <pc:docMkLst>
        <pc:docMk/>
      </pc:docMkLst>
      <pc:sldChg chg="modSp">
        <pc:chgData name="Robert Krajancic" userId="S::robert@discovercoding.ca::104b76e6-bce3-428a-be71-03228f6dae82" providerId="AD" clId="Web-{2F9339EF-CEED-12AB-A57E-EE58CF311B00}" dt="2024-07-29T17:22:26.213" v="3" actId="20577"/>
        <pc:sldMkLst>
          <pc:docMk/>
          <pc:sldMk cId="3926918736" sldId="344"/>
        </pc:sldMkLst>
        <pc:spChg chg="mod">
          <ac:chgData name="Robert Krajancic" userId="S::robert@discovercoding.ca::104b76e6-bce3-428a-be71-03228f6dae82" providerId="AD" clId="Web-{2F9339EF-CEED-12AB-A57E-EE58CF311B00}" dt="2024-07-29T17:22:26.213" v="3" actId="20577"/>
          <ac:spMkLst>
            <pc:docMk/>
            <pc:sldMk cId="3926918736" sldId="344"/>
            <ac:spMk id="3" creationId="{6F79A259-9867-1212-CF72-92B4E21209E3}"/>
          </ac:spMkLst>
        </pc:spChg>
        <pc:spChg chg="mod">
          <ac:chgData name="Robert Krajancic" userId="S::robert@discovercoding.ca::104b76e6-bce3-428a-be71-03228f6dae82" providerId="AD" clId="Web-{2F9339EF-CEED-12AB-A57E-EE58CF311B00}" dt="2024-07-29T17:22:24.573" v="2" actId="20577"/>
          <ac:spMkLst>
            <pc:docMk/>
            <pc:sldMk cId="3926918736" sldId="344"/>
            <ac:spMk id="4" creationId="{B666E331-9051-65F8-FA93-3A138775FDBC}"/>
          </ac:spMkLst>
        </pc:spChg>
      </pc:sldChg>
    </pc:docChg>
  </pc:docChgLst>
  <pc:docChgLst>
    <pc:chgData name="Fardil Iqbal" userId="S::fardil@discovercoding.ca::fb37f888-8619-47b9-8c90-4418dd1fe7de" providerId="AD" clId="Web-{C03E45CA-0D06-CF91-D0A3-A205025335AC}"/>
    <pc:docChg chg="addSld delSld modSld sldOrd">
      <pc:chgData name="Fardil Iqbal" userId="S::fardil@discovercoding.ca::fb37f888-8619-47b9-8c90-4418dd1fe7de" providerId="AD" clId="Web-{C03E45CA-0D06-CF91-D0A3-A205025335AC}" dt="2024-08-08T22:03:36.858" v="652"/>
      <pc:docMkLst>
        <pc:docMk/>
      </pc:docMkLst>
      <pc:sldChg chg="modSp">
        <pc:chgData name="Fardil Iqbal" userId="S::fardil@discovercoding.ca::fb37f888-8619-47b9-8c90-4418dd1fe7de" providerId="AD" clId="Web-{C03E45CA-0D06-CF91-D0A3-A205025335AC}" dt="2024-08-08T21:25:51.711" v="13" actId="20577"/>
        <pc:sldMkLst>
          <pc:docMk/>
          <pc:sldMk cId="109857222" sldId="256"/>
        </pc:sldMkLst>
        <pc:spChg chg="mod">
          <ac:chgData name="Fardil Iqbal" userId="S::fardil@discovercoding.ca::fb37f888-8619-47b9-8c90-4418dd1fe7de" providerId="AD" clId="Web-{C03E45CA-0D06-CF91-D0A3-A205025335AC}" dt="2024-08-08T21:25:51.711" v="13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del">
        <pc:chgData name="Fardil Iqbal" userId="S::fardil@discovercoding.ca::fb37f888-8619-47b9-8c90-4418dd1fe7de" providerId="AD" clId="Web-{C03E45CA-0D06-CF91-D0A3-A205025335AC}" dt="2024-08-08T21:26:12.758" v="28"/>
        <pc:sldMkLst>
          <pc:docMk/>
          <pc:sldMk cId="3643158254" sldId="257"/>
        </pc:sldMkLst>
      </pc:sldChg>
      <pc:sldChg chg="add">
        <pc:chgData name="Fardil Iqbal" userId="S::fardil@discovercoding.ca::fb37f888-8619-47b9-8c90-4418dd1fe7de" providerId="AD" clId="Web-{C03E45CA-0D06-CF91-D0A3-A205025335AC}" dt="2024-08-08T22:03:36.811" v="650"/>
        <pc:sldMkLst>
          <pc:docMk/>
          <pc:sldMk cId="3406889827" sldId="261"/>
        </pc:sldMkLst>
      </pc:sldChg>
      <pc:sldChg chg="add">
        <pc:chgData name="Fardil Iqbal" userId="S::fardil@discovercoding.ca::fb37f888-8619-47b9-8c90-4418dd1fe7de" providerId="AD" clId="Web-{C03E45CA-0D06-CF91-D0A3-A205025335AC}" dt="2024-08-08T22:03:36.842" v="651"/>
        <pc:sldMkLst>
          <pc:docMk/>
          <pc:sldMk cId="1837900425" sldId="264"/>
        </pc:sldMkLst>
      </pc:sldChg>
      <pc:sldChg chg="add">
        <pc:chgData name="Fardil Iqbal" userId="S::fardil@discovercoding.ca::fb37f888-8619-47b9-8c90-4418dd1fe7de" providerId="AD" clId="Web-{C03E45CA-0D06-CF91-D0A3-A205025335AC}" dt="2024-08-08T22:03:36.858" v="652"/>
        <pc:sldMkLst>
          <pc:docMk/>
          <pc:sldMk cId="3151565947" sldId="270"/>
        </pc:sldMkLst>
      </pc:sldChg>
      <pc:sldChg chg="modSp del">
        <pc:chgData name="Fardil Iqbal" userId="S::fardil@discovercoding.ca::fb37f888-8619-47b9-8c90-4418dd1fe7de" providerId="AD" clId="Web-{C03E45CA-0D06-CF91-D0A3-A205025335AC}" dt="2024-08-08T22:00:38.886" v="583" actId="20577"/>
        <pc:sldMkLst>
          <pc:docMk/>
          <pc:sldMk cId="2180542576" sldId="345"/>
        </pc:sldMkLst>
        <pc:spChg chg="mod">
          <ac:chgData name="Fardil Iqbal" userId="S::fardil@discovercoding.ca::fb37f888-8619-47b9-8c90-4418dd1fe7de" providerId="AD" clId="Web-{C03E45CA-0D06-CF91-D0A3-A205025335AC}" dt="2024-08-08T21:29:11.683" v="29" actId="20577"/>
          <ac:spMkLst>
            <pc:docMk/>
            <pc:sldMk cId="2180542576" sldId="345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C03E45CA-0D06-CF91-D0A3-A205025335AC}" dt="2024-08-08T22:00:38.886" v="583" actId="20577"/>
          <ac:spMkLst>
            <pc:docMk/>
            <pc:sldMk cId="2180542576" sldId="345"/>
            <ac:spMk id="9" creationId="{998C4548-0271-02FD-E1DA-FDE0BCFAA60C}"/>
          </ac:spMkLst>
        </pc:spChg>
      </pc:sldChg>
      <pc:sldChg chg="del">
        <pc:chgData name="Fardil Iqbal" userId="S::fardil@discovercoding.ca::fb37f888-8619-47b9-8c90-4418dd1fe7de" providerId="AD" clId="Web-{C03E45CA-0D06-CF91-D0A3-A205025335AC}" dt="2024-08-08T21:26:12.743" v="27"/>
        <pc:sldMkLst>
          <pc:docMk/>
          <pc:sldMk cId="3168841304" sldId="346"/>
        </pc:sldMkLst>
      </pc:sldChg>
      <pc:sldChg chg="modSp add replId">
        <pc:chgData name="Fardil Iqbal" userId="S::fardil@discovercoding.ca::fb37f888-8619-47b9-8c90-4418dd1fe7de" providerId="AD" clId="Web-{C03E45CA-0D06-CF91-D0A3-A205025335AC}" dt="2024-08-08T21:36:44.738" v="328" actId="20577"/>
        <pc:sldMkLst>
          <pc:docMk/>
          <pc:sldMk cId="3378141036" sldId="346"/>
        </pc:sldMkLst>
        <pc:spChg chg="mod">
          <ac:chgData name="Fardil Iqbal" userId="S::fardil@discovercoding.ca::fb37f888-8619-47b9-8c90-4418dd1fe7de" providerId="AD" clId="Web-{C03E45CA-0D06-CF91-D0A3-A205025335AC}" dt="2024-08-08T21:35:04.955" v="142" actId="20577"/>
          <ac:spMkLst>
            <pc:docMk/>
            <pc:sldMk cId="3378141036" sldId="346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C03E45CA-0D06-CF91-D0A3-A205025335AC}" dt="2024-08-08T21:36:44.738" v="328" actId="20577"/>
          <ac:spMkLst>
            <pc:docMk/>
            <pc:sldMk cId="3378141036" sldId="346"/>
            <ac:spMk id="9" creationId="{998C4548-0271-02FD-E1DA-FDE0BCFAA60C}"/>
          </ac:spMkLst>
        </pc:spChg>
      </pc:sldChg>
      <pc:sldChg chg="del">
        <pc:chgData name="Fardil Iqbal" userId="S::fardil@discovercoding.ca::fb37f888-8619-47b9-8c90-4418dd1fe7de" providerId="AD" clId="Web-{C03E45CA-0D06-CF91-D0A3-A205025335AC}" dt="2024-08-08T21:26:12.743" v="26"/>
        <pc:sldMkLst>
          <pc:docMk/>
          <pc:sldMk cId="1794083107" sldId="347"/>
        </pc:sldMkLst>
      </pc:sldChg>
      <pc:sldChg chg="modSp add del ord replId">
        <pc:chgData name="Fardil Iqbal" userId="S::fardil@discovercoding.ca::fb37f888-8619-47b9-8c90-4418dd1fe7de" providerId="AD" clId="Web-{C03E45CA-0D06-CF91-D0A3-A205025335AC}" dt="2024-08-08T21:55:30.225" v="537"/>
        <pc:sldMkLst>
          <pc:docMk/>
          <pc:sldMk cId="1923215168" sldId="347"/>
        </pc:sldMkLst>
        <pc:spChg chg="mod">
          <ac:chgData name="Fardil Iqbal" userId="S::fardil@discovercoding.ca::fb37f888-8619-47b9-8c90-4418dd1fe7de" providerId="AD" clId="Web-{C03E45CA-0D06-CF91-D0A3-A205025335AC}" dt="2024-08-08T21:44:35.917" v="349" actId="20577"/>
          <ac:spMkLst>
            <pc:docMk/>
            <pc:sldMk cId="1923215168" sldId="347"/>
            <ac:spMk id="2" creationId="{F3851265-2976-9BF6-8320-374AAD40A593}"/>
          </ac:spMkLst>
        </pc:spChg>
      </pc:sldChg>
      <pc:sldChg chg="add del replId">
        <pc:chgData name="Fardil Iqbal" userId="S::fardil@discovercoding.ca::fb37f888-8619-47b9-8c90-4418dd1fe7de" providerId="AD" clId="Web-{C03E45CA-0D06-CF91-D0A3-A205025335AC}" dt="2024-08-08T21:40:26.632" v="330"/>
        <pc:sldMkLst>
          <pc:docMk/>
          <pc:sldMk cId="3427874667" sldId="347"/>
        </pc:sldMkLst>
      </pc:sldChg>
      <pc:sldChg chg="del">
        <pc:chgData name="Fardil Iqbal" userId="S::fardil@discovercoding.ca::fb37f888-8619-47b9-8c90-4418dd1fe7de" providerId="AD" clId="Web-{C03E45CA-0D06-CF91-D0A3-A205025335AC}" dt="2024-08-08T21:26:12.743" v="25"/>
        <pc:sldMkLst>
          <pc:docMk/>
          <pc:sldMk cId="394410792" sldId="348"/>
        </pc:sldMkLst>
      </pc:sldChg>
      <pc:sldChg chg="modSp add replId">
        <pc:chgData name="Fardil Iqbal" userId="S::fardil@discovercoding.ca::fb37f888-8619-47b9-8c90-4418dd1fe7de" providerId="AD" clId="Web-{C03E45CA-0D06-CF91-D0A3-A205025335AC}" dt="2024-08-08T21:55:29.413" v="536" actId="20577"/>
        <pc:sldMkLst>
          <pc:docMk/>
          <pc:sldMk cId="4253532740" sldId="348"/>
        </pc:sldMkLst>
        <pc:spChg chg="mod">
          <ac:chgData name="Fardil Iqbal" userId="S::fardil@discovercoding.ca::fb37f888-8619-47b9-8c90-4418dd1fe7de" providerId="AD" clId="Web-{C03E45CA-0D06-CF91-D0A3-A205025335AC}" dt="2024-08-08T21:51:05.064" v="361" actId="20577"/>
          <ac:spMkLst>
            <pc:docMk/>
            <pc:sldMk cId="4253532740" sldId="348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C03E45CA-0D06-CF91-D0A3-A205025335AC}" dt="2024-08-08T21:55:29.413" v="536" actId="20577"/>
          <ac:spMkLst>
            <pc:docMk/>
            <pc:sldMk cId="4253532740" sldId="348"/>
            <ac:spMk id="9" creationId="{998C4548-0271-02FD-E1DA-FDE0BCFAA60C}"/>
          </ac:spMkLst>
        </pc:spChg>
      </pc:sldChg>
      <pc:sldChg chg="modSp add ord replId">
        <pc:chgData name="Fardil Iqbal" userId="S::fardil@discovercoding.ca::fb37f888-8619-47b9-8c90-4418dd1fe7de" providerId="AD" clId="Web-{C03E45CA-0D06-CF91-D0A3-A205025335AC}" dt="2024-08-08T22:03:17.811" v="649" actId="20577"/>
        <pc:sldMkLst>
          <pc:docMk/>
          <pc:sldMk cId="3357244519" sldId="349"/>
        </pc:sldMkLst>
        <pc:spChg chg="mod">
          <ac:chgData name="Fardil Iqbal" userId="S::fardil@discovercoding.ca::fb37f888-8619-47b9-8c90-4418dd1fe7de" providerId="AD" clId="Web-{C03E45CA-0D06-CF91-D0A3-A205025335AC}" dt="2024-08-08T21:55:55.194" v="552" actId="20577"/>
          <ac:spMkLst>
            <pc:docMk/>
            <pc:sldMk cId="3357244519" sldId="349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C03E45CA-0D06-CF91-D0A3-A205025335AC}" dt="2024-08-08T22:03:17.811" v="649" actId="20577"/>
          <ac:spMkLst>
            <pc:docMk/>
            <pc:sldMk cId="3357244519" sldId="349"/>
            <ac:spMk id="9" creationId="{998C4548-0271-02FD-E1DA-FDE0BCFAA60C}"/>
          </ac:spMkLst>
        </pc:spChg>
      </pc:sldChg>
      <pc:sldChg chg="del">
        <pc:chgData name="Fardil Iqbal" userId="S::fardil@discovercoding.ca::fb37f888-8619-47b9-8c90-4418dd1fe7de" providerId="AD" clId="Web-{C03E45CA-0D06-CF91-D0A3-A205025335AC}" dt="2024-08-08T21:26:12.743" v="24"/>
        <pc:sldMkLst>
          <pc:docMk/>
          <pc:sldMk cId="3971660471" sldId="349"/>
        </pc:sldMkLst>
      </pc:sldChg>
      <pc:sldChg chg="del">
        <pc:chgData name="Fardil Iqbal" userId="S::fardil@discovercoding.ca::fb37f888-8619-47b9-8c90-4418dd1fe7de" providerId="AD" clId="Web-{C03E45CA-0D06-CF91-D0A3-A205025335AC}" dt="2024-08-08T21:26:12.743" v="23"/>
        <pc:sldMkLst>
          <pc:docMk/>
          <pc:sldMk cId="2690807806" sldId="350"/>
        </pc:sldMkLst>
      </pc:sldChg>
      <pc:sldChg chg="del">
        <pc:chgData name="Fardil Iqbal" userId="S::fardil@discovercoding.ca::fb37f888-8619-47b9-8c90-4418dd1fe7de" providerId="AD" clId="Web-{C03E45CA-0D06-CF91-D0A3-A205025335AC}" dt="2024-08-08T21:26:12.743" v="22"/>
        <pc:sldMkLst>
          <pc:docMk/>
          <pc:sldMk cId="2734276783" sldId="351"/>
        </pc:sldMkLst>
      </pc:sldChg>
    </pc:docChg>
  </pc:docChgLst>
  <pc:docChgLst>
    <pc:chgData name="Jennifer Lam" userId="9af493ca-5afc-4c4a-9c8e-e8c31b8972ab" providerId="ADAL" clId="{382904D7-068F-4F19-BDC2-7584A288A723}"/>
    <pc:docChg chg="modSld modNotesMaster">
      <pc:chgData name="Jennifer Lam" userId="9af493ca-5afc-4c4a-9c8e-e8c31b8972ab" providerId="ADAL" clId="{382904D7-068F-4F19-BDC2-7584A288A723}" dt="2024-09-06T03:11:10.476" v="1"/>
      <pc:docMkLst>
        <pc:docMk/>
      </pc:docMkLst>
      <pc:sldChg chg="modNotes">
        <pc:chgData name="Jennifer Lam" userId="9af493ca-5afc-4c4a-9c8e-e8c31b8972ab" providerId="ADAL" clId="{382904D7-068F-4F19-BDC2-7584A288A723}" dt="2024-09-06T03:11:10.476" v="1"/>
        <pc:sldMkLst>
          <pc:docMk/>
          <pc:sldMk cId="3926918736" sldId="34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6103558B-8D72-491B-8EF1-E5E768DAF7D2}" type="datetimeFigureOut"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33650" y="868363"/>
            <a:ext cx="4168775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44723"/>
            <a:ext cx="7388860" cy="2736593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01365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01365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B35F51C-A4F4-45B2-B633-02AE3BB40B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1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38325" y="1158875"/>
            <a:ext cx="5559425" cy="3127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>
                <a:cs typeface="Calibri"/>
              </a:rPr>
              <a:t>CuteBot</a:t>
            </a:r>
            <a:r>
              <a:rPr lang="en-US">
                <a:cs typeface="Calibri"/>
              </a:rPr>
              <a:t> and Construction Expectations</a:t>
            </a:r>
            <a:br>
              <a:rPr lang="en-US">
                <a:cs typeface="+mn-lt"/>
              </a:rPr>
            </a:br>
            <a:r>
              <a:rPr lang="en-US">
                <a:cs typeface="Calibri"/>
              </a:rPr>
              <a:t>+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67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CA"/>
          </a:p>
        </p:txBody>
      </p:sp>
      <p:pic>
        <p:nvPicPr>
          <p:cNvPr id="6" name="Graphic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616280" y="5949280"/>
            <a:ext cx="1174849" cy="7604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CA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endParaRPr lang="en-CA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1177DB-DFEF-4B88-A84E-7718C2ABB8B9}" type="datetimeFigureOut">
              <a:rPr lang="en-CA"/>
              <a:t>2024-09-05</a:t>
            </a:fld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pic>
        <p:nvPicPr>
          <p:cNvPr id="8" name="Graphic 6"/>
          <p:cNvPicPr>
            <a:picLocks noChangeAspect="1"/>
          </p:cNvPicPr>
          <p:nvPr userDrawn="1"/>
        </p:nvPicPr>
        <p:blipFill>
          <a:blip r:embed="rId11"/>
          <a:stretch/>
        </p:blipFill>
        <p:spPr bwMode="auto">
          <a:xfrm>
            <a:off x="5476923" y="1106715"/>
            <a:ext cx="6715077" cy="575128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 userDrawn="1"/>
        </p:nvPicPr>
        <p:blipFill>
          <a:blip r:embed="rId12"/>
          <a:stretch/>
        </p:blipFill>
        <p:spPr bwMode="auto">
          <a:xfrm>
            <a:off x="9878990" y="5988050"/>
            <a:ext cx="2208155" cy="740569"/>
          </a:xfrm>
          <a:prstGeom prst="rect">
            <a:avLst/>
          </a:prstGeom>
        </p:spPr>
      </p:pic>
      <p:grpSp>
        <p:nvGrpSpPr>
          <p:cNvPr id="10" name="Group 93"/>
          <p:cNvGrpSpPr/>
          <p:nvPr userDrawn="1"/>
        </p:nvGrpSpPr>
        <p:grpSpPr bwMode="auto">
          <a:xfrm>
            <a:off x="0" y="-1"/>
            <a:ext cx="1220788" cy="6858001"/>
            <a:chOff x="-14288" y="0"/>
            <a:chExt cx="1220788" cy="6858001"/>
          </a:xfrm>
          <a:gradFill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35000"/>
                  <a:lumOff val="65000"/>
                </a:schemeClr>
              </a:gs>
            </a:gsLst>
            <a:path path="circle"/>
          </a:gradFill>
        </p:grpSpPr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 extrusionOk="0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 extrusionOk="0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 extrusionOk="0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 extrusionOk="0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 extrusionOk="0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/>
            <p:cNvSpPr/>
            <p:nvPr/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 extrusionOk="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 extrusionOk="0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 extrusionOk="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49"/>
            </a:xfrm>
            <a:custGeom>
              <a:avLst/>
              <a:gdLst/>
              <a:ahLst/>
              <a:cxnLst/>
              <a:rect l="0" t="0" r="r" b="b"/>
              <a:pathLst>
                <a:path w="24" h="23" extrusionOk="0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2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 extrusionOk="0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4"/>
            <p:cNvSpPr/>
            <p:nvPr/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 extrusionOk="0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5"/>
            <p:cNvSpPr>
              <a:spLocks noEditPoints="1"/>
            </p:cNvSpPr>
            <p:nvPr/>
          </p:nvSpPr>
          <p:spPr bwMode="auto">
            <a:xfrm>
              <a:off x="527050" y="4867274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 extrusionOk="0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 extrusionOk="0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9"/>
            <p:cNvSpPr>
              <a:spLocks noEditPoints="1"/>
            </p:cNvSpPr>
            <p:nvPr/>
          </p:nvSpPr>
          <p:spPr bwMode="auto">
            <a:xfrm>
              <a:off x="612775" y="5764212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 extrusionOk="0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 extrusionOk="0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KG Corner of the Sky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Arial Rounded M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Arial Rounded M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Arial Rounded M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Arial Rounded M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Arial Rounded M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n-US" b="1" dirty="0">
                <a:latin typeface="Aharoni"/>
                <a:cs typeface="Aharoni"/>
              </a:rPr>
              <a:t>Lesson 10: Mini Hackathon #2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latin typeface="Aharoni"/>
              <a:cs typeface="Aharoni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 descr="A green line art of a robot&#10;&#10;Description automatically generated">
            <a:extLst>
              <a:ext uri="{FF2B5EF4-FFF2-40B4-BE49-F238E27FC236}">
                <a16:creationId xmlns:a16="http://schemas.microsoft.com/office/drawing/2014/main" id="{F85D82E4-C4A2-3FA0-E7FA-3F99D0619D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332" b="5668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3" descr="A green circle with white lines and grey text&#10;&#10;Description automatically generated">
            <a:extLst>
              <a:ext uri="{FF2B5EF4-FFF2-40B4-BE49-F238E27FC236}">
                <a16:creationId xmlns:a16="http://schemas.microsoft.com/office/drawing/2014/main" id="{75314876-3EDC-59EB-FFD0-5AAFF698B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8678" y="5944460"/>
            <a:ext cx="1917291" cy="78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1262-0FA4-77B7-954A-87D32C513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338931"/>
          </a:xfrm>
        </p:spPr>
        <p:txBody>
          <a:bodyPr/>
          <a:lstStyle/>
          <a:p>
            <a:r>
              <a:rPr lang="en-US" b="1" err="1"/>
              <a:t>CuteBot</a:t>
            </a:r>
            <a:r>
              <a:rPr lang="en-US" b="1" dirty="0"/>
              <a:t> Rules: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9A259-9867-1212-CF72-92B4E2120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16768"/>
            <a:ext cx="6044241" cy="4049414"/>
          </a:xfrm>
          <a:ln w="28575">
            <a:solidFill>
              <a:srgbClr val="92D050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AutoNum type="arabicPeriod"/>
            </a:pPr>
            <a:r>
              <a:rPr lang="en-CA" sz="3200" dirty="0">
                <a:latin typeface="Arial"/>
              </a:rPr>
              <a:t>Only run bots on designated mats</a:t>
            </a:r>
          </a:p>
          <a:p>
            <a:pPr marL="514350" indent="-514350">
              <a:buAutoNum type="arabicPeriod"/>
            </a:pPr>
            <a:r>
              <a:rPr lang="en-CA" sz="3200">
                <a:latin typeface="Arial"/>
              </a:rPr>
              <a:t>Limit speed to &lt; 75% (unless otherwise specified)</a:t>
            </a:r>
            <a:endParaRPr lang="en-CA" sz="3200" dirty="0">
              <a:latin typeface="Arial"/>
            </a:endParaRPr>
          </a:p>
          <a:p>
            <a:pPr marL="514350" indent="-514350">
              <a:buAutoNum type="arabicPeriod"/>
            </a:pPr>
            <a:r>
              <a:rPr lang="en-CA" sz="3200">
                <a:latin typeface="Arial"/>
              </a:rPr>
              <a:t>Unplug batteries when not in use</a:t>
            </a:r>
            <a:endParaRPr lang="en-CA" sz="3200" dirty="0">
              <a:latin typeface="Arial"/>
            </a:endParaRPr>
          </a:p>
          <a:p>
            <a:pPr marL="514350" indent="-514350">
              <a:buAutoNum type="arabicPeriod"/>
            </a:pPr>
            <a:r>
              <a:rPr lang="en-CA" sz="3200" dirty="0">
                <a:latin typeface="Arial"/>
              </a:rPr>
              <a:t>Do not drop the </a:t>
            </a:r>
            <a:r>
              <a:rPr lang="en-CA" sz="3200">
                <a:latin typeface="Arial"/>
              </a:rPr>
              <a:t>CuteBots</a:t>
            </a:r>
            <a:endParaRPr lang="en-CA" sz="3200" dirty="0">
              <a:latin typeface="Arial"/>
            </a:endParaRPr>
          </a:p>
          <a:p>
            <a:pPr marL="514350" indent="-514350">
              <a:buAutoNum type="arabicPeriod"/>
            </a:pPr>
            <a:endParaRPr lang="en-CA" sz="3200" dirty="0">
              <a:latin typeface="Arial"/>
            </a:endParaRPr>
          </a:p>
          <a:p>
            <a:pPr>
              <a:buAutoNum type="arabicPeriod"/>
            </a:pP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6E331-9051-65F8-FA93-3A138775F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86993" y="2261614"/>
            <a:ext cx="4491487" cy="2338508"/>
          </a:xfrm>
          <a:ln w="28575">
            <a:solidFill>
              <a:srgbClr val="92D050"/>
            </a:solidFill>
            <a:prstDash val="sysDot"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AutoNum type="alphaUcPeriod"/>
            </a:pPr>
            <a:r>
              <a:rPr lang="en-CA" sz="3200" dirty="0">
                <a:latin typeface="Arial"/>
              </a:rPr>
              <a:t>Do 3 burpees</a:t>
            </a:r>
          </a:p>
          <a:p>
            <a:pPr marL="514350" indent="-514350">
              <a:buAutoNum type="alphaUcPeriod"/>
            </a:pPr>
            <a:r>
              <a:rPr lang="en-CA" sz="3200" dirty="0">
                <a:latin typeface="Arial"/>
              </a:rPr>
              <a:t>Sing "I'm a Little Teapot" song</a:t>
            </a:r>
          </a:p>
          <a:p>
            <a:pPr marL="514350" indent="-514350">
              <a:buAutoNum type="alphaUcPeriod"/>
            </a:pPr>
            <a:r>
              <a:rPr lang="en-CA" sz="3200" dirty="0">
                <a:latin typeface="Arial"/>
              </a:rPr>
              <a:t>Do 10 jumping jacks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06A46E2-6B33-2373-AB71-C975862652AE}"/>
              </a:ext>
            </a:extLst>
          </p:cNvPr>
          <p:cNvSpPr txBox="1">
            <a:spLocks/>
          </p:cNvSpPr>
          <p:nvPr/>
        </p:nvSpPr>
        <p:spPr bwMode="auto">
          <a:xfrm>
            <a:off x="7382974" y="528623"/>
            <a:ext cx="4031412" cy="1338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KG Corner of the Sky"/>
                <a:ea typeface="+mj-ea"/>
                <a:cs typeface="+mj-cs"/>
              </a:defRPr>
            </a:lvl1pPr>
          </a:lstStyle>
          <a:p>
            <a:r>
              <a:rPr lang="en-US"/>
              <a:t>If you break any of these rules, you can choose: </a:t>
            </a:r>
          </a:p>
        </p:txBody>
      </p:sp>
    </p:spTree>
    <p:extLst>
      <p:ext uri="{BB962C8B-B14F-4D97-AF65-F5344CB8AC3E}">
        <p14:creationId xmlns:p14="http://schemas.microsoft.com/office/powerpoint/2010/main" val="392691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51265-2976-9BF6-8320-374AAD40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haroni"/>
                <a:cs typeface="Aharoni"/>
              </a:rPr>
              <a:t>What is a Hackathon?</a:t>
            </a:r>
            <a:endParaRPr lang="en-US" dirty="0"/>
          </a:p>
        </p:txBody>
      </p:sp>
      <p:pic>
        <p:nvPicPr>
          <p:cNvPr id="5" name="Picture 4" descr="A green line art of a robot&#10;&#10;Description automatically generated">
            <a:extLst>
              <a:ext uri="{FF2B5EF4-FFF2-40B4-BE49-F238E27FC236}">
                <a16:creationId xmlns:a16="http://schemas.microsoft.com/office/drawing/2014/main" id="{065722C9-1C73-AA20-A6F3-CEC8F3C38E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429" t="13583" r="6984" b="6011"/>
          <a:stretch/>
        </p:blipFill>
        <p:spPr>
          <a:xfrm>
            <a:off x="5366774" y="-489857"/>
            <a:ext cx="10272527" cy="11220042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7" name="Picture 6" descr="A green circle with white lines and grey text&#10;&#10;Description automatically generated">
            <a:extLst>
              <a:ext uri="{FF2B5EF4-FFF2-40B4-BE49-F238E27FC236}">
                <a16:creationId xmlns:a16="http://schemas.microsoft.com/office/drawing/2014/main" id="{C7D54252-BC9A-A17E-1E24-3FBF4D106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8678" y="5944460"/>
            <a:ext cx="1917291" cy="782403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98C4548-0271-02FD-E1DA-FDE0BCFAA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CA" dirty="0">
                <a:latin typeface="Aptos"/>
                <a:cs typeface="Arial"/>
              </a:rPr>
              <a:t>Comes from the words "hacking" + "marathon" </a:t>
            </a:r>
            <a:endParaRPr lang="en-US">
              <a:latin typeface="Aptos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CA" dirty="0">
                <a:latin typeface="Aptos"/>
                <a:cs typeface="Arial"/>
              </a:rPr>
              <a:t>An event where participants engage in fast and collaborative engineering/programming over a short period of time </a:t>
            </a:r>
            <a:endParaRPr lang="en-US">
              <a:latin typeface="Aptos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CA" dirty="0">
                <a:latin typeface="Aptos"/>
                <a:cs typeface="Arial"/>
              </a:rPr>
              <a:t>The goal is to create functioning software (or hardware) by the end of the event</a:t>
            </a:r>
            <a:endParaRPr lang="en-US">
              <a:latin typeface="Aptos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CA" dirty="0">
                <a:latin typeface="Aptos"/>
                <a:cs typeface="Arial"/>
              </a:rPr>
              <a:t>Participants are tasked with making a program that follows a given theme or helps solve a problem</a:t>
            </a:r>
            <a:endParaRPr lang="en-US" dirty="0">
              <a:latin typeface="Aptos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6BE2233-B217-5EA4-7C34-2319A580D5D0}"/>
              </a:ext>
            </a:extLst>
          </p:cNvPr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ptos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218054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51265-2976-9BF6-8320-374AAD40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haroni"/>
                <a:cs typeface="Aharoni"/>
              </a:rPr>
              <a:t>Hackathon Challenge</a:t>
            </a:r>
          </a:p>
        </p:txBody>
      </p:sp>
      <p:pic>
        <p:nvPicPr>
          <p:cNvPr id="5" name="Picture 4" descr="A green line art of a robot&#10;&#10;Description automatically generated">
            <a:extLst>
              <a:ext uri="{FF2B5EF4-FFF2-40B4-BE49-F238E27FC236}">
                <a16:creationId xmlns:a16="http://schemas.microsoft.com/office/drawing/2014/main" id="{065722C9-1C73-AA20-A6F3-CEC8F3C38E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429" t="13583" r="6984" b="6011"/>
          <a:stretch/>
        </p:blipFill>
        <p:spPr>
          <a:xfrm>
            <a:off x="5366774" y="-489857"/>
            <a:ext cx="10272527" cy="11220042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7" name="Picture 6" descr="A green circle with white lines and grey text&#10;&#10;Description automatically generated">
            <a:extLst>
              <a:ext uri="{FF2B5EF4-FFF2-40B4-BE49-F238E27FC236}">
                <a16:creationId xmlns:a16="http://schemas.microsoft.com/office/drawing/2014/main" id="{C7D54252-BC9A-A17E-1E24-3FBF4D106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8678" y="5944460"/>
            <a:ext cx="1917291" cy="782403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98C4548-0271-02FD-E1DA-FDE0BCFAA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998C4548-0271-02FD-E1DA-FDE0BCFAA60C}"/>
              </a:ext>
            </a:extLst>
          </p:cNvPr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Our challenge will be to create a program for our </a:t>
            </a:r>
            <a:r>
              <a:rPr lang="en-US" dirty="0" err="1"/>
              <a:t>Cutebot</a:t>
            </a:r>
            <a:r>
              <a:rPr lang="en-US" dirty="0"/>
              <a:t> to navigate a maze using a remote controller</a:t>
            </a:r>
          </a:p>
          <a:p>
            <a:endParaRPr lang="en-US" dirty="0"/>
          </a:p>
          <a:p>
            <a:r>
              <a:rPr lang="en-US" dirty="0"/>
              <a:t>At the end of the maze will be a </a:t>
            </a:r>
            <a:r>
              <a:rPr lang="en-US" err="1"/>
              <a:t>lego</a:t>
            </a:r>
            <a:r>
              <a:rPr lang="en-US" dirty="0"/>
              <a:t> person to pick up and bring back to the start </a:t>
            </a:r>
          </a:p>
          <a:p>
            <a:endParaRPr lang="en-US" dirty="0"/>
          </a:p>
          <a:p>
            <a:r>
              <a:rPr lang="en-US" dirty="0"/>
              <a:t>What clever ways can you use the </a:t>
            </a:r>
            <a:r>
              <a:rPr lang="en-US" dirty="0" err="1"/>
              <a:t>Cutebot</a:t>
            </a:r>
            <a:r>
              <a:rPr lang="en-US" dirty="0"/>
              <a:t>/</a:t>
            </a:r>
            <a:r>
              <a:rPr lang="en-US" dirty="0" err="1"/>
              <a:t>Micro:Bit</a:t>
            </a:r>
            <a:r>
              <a:rPr lang="en-US" dirty="0"/>
              <a:t> features to help avoid hitting the walls and to make your journey more exciting?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3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51265-2976-9BF6-8320-374AAD40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haroni"/>
                <a:cs typeface="Aharoni"/>
              </a:rPr>
              <a:t>The End</a:t>
            </a:r>
            <a:endParaRPr lang="en-US" dirty="0"/>
          </a:p>
        </p:txBody>
      </p:sp>
      <p:pic>
        <p:nvPicPr>
          <p:cNvPr id="5" name="Picture 4" descr="A green line art of a robot&#10;&#10;Description automatically generated">
            <a:extLst>
              <a:ext uri="{FF2B5EF4-FFF2-40B4-BE49-F238E27FC236}">
                <a16:creationId xmlns:a16="http://schemas.microsoft.com/office/drawing/2014/main" id="{065722C9-1C73-AA20-A6F3-CEC8F3C38E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429" t="13583" r="6984" b="6011"/>
          <a:stretch/>
        </p:blipFill>
        <p:spPr>
          <a:xfrm>
            <a:off x="5366774" y="-489857"/>
            <a:ext cx="10272527" cy="11220042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7" name="Picture 6" descr="A green circle with white lines and grey text&#10;&#10;Description automatically generated">
            <a:extLst>
              <a:ext uri="{FF2B5EF4-FFF2-40B4-BE49-F238E27FC236}">
                <a16:creationId xmlns:a16="http://schemas.microsoft.com/office/drawing/2014/main" id="{C7D54252-BC9A-A17E-1E24-3FBF4D106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8678" y="5944460"/>
            <a:ext cx="1917291" cy="782403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98C4548-0271-02FD-E1DA-FDE0BCFAA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998C4548-0271-02FD-E1DA-FDE0BCFAA60C}"/>
              </a:ext>
            </a:extLst>
          </p:cNvPr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are some of the sensors you've used in this course?</a:t>
            </a:r>
          </a:p>
          <a:p>
            <a:endParaRPr lang="en-US" dirty="0"/>
          </a:p>
          <a:p>
            <a:r>
              <a:rPr lang="en-US" dirty="0"/>
              <a:t>What did you learn about robotics?</a:t>
            </a:r>
          </a:p>
          <a:p>
            <a:endParaRPr lang="en-US" dirty="0"/>
          </a:p>
          <a:p>
            <a:r>
              <a:rPr lang="en-US" dirty="0"/>
              <a:t>What were your </a:t>
            </a:r>
            <a:r>
              <a:rPr lang="en-US" dirty="0" err="1"/>
              <a:t>favourite</a:t>
            </a:r>
            <a:r>
              <a:rPr lang="en-US" dirty="0"/>
              <a:t> parts?</a:t>
            </a:r>
          </a:p>
          <a:p>
            <a:endParaRPr lang="en-US" dirty="0"/>
          </a:p>
          <a:p>
            <a:r>
              <a:rPr lang="en-US" dirty="0"/>
              <a:t>What did you not like?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617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C - Updated Presentation Template" id="{317564B8-7678-49AD-9960-295DA137B1EC}" vid="{619AD8B9-5C64-4489-A6F2-1BF0D9B829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a95160-2cc2-4f6e-9f67-25cd799fb4fe">
      <Terms xmlns="http://schemas.microsoft.com/office/infopath/2007/PartnerControls"/>
    </lcf76f155ced4ddcb4097134ff3c332f>
    <TaxCatchAll xmlns="989ff71b-491f-4357-8dc5-6b15ed9d62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193896A41C66418A4DAE7FD2B61888" ma:contentTypeVersion="18" ma:contentTypeDescription="Create a new document." ma:contentTypeScope="" ma:versionID="0aa3d810216d9d42dfbb112f282c3ba3">
  <xsd:schema xmlns:xsd="http://www.w3.org/2001/XMLSchema" xmlns:xs="http://www.w3.org/2001/XMLSchema" xmlns:p="http://schemas.microsoft.com/office/2006/metadata/properties" xmlns:ns2="989ff71b-491f-4357-8dc5-6b15ed9d6290" xmlns:ns3="e3a95160-2cc2-4f6e-9f67-25cd799fb4fe" targetNamespace="http://schemas.microsoft.com/office/2006/metadata/properties" ma:root="true" ma:fieldsID="09c0dc8ba7dc3501fc593b361aa6f079" ns2:_="" ns3:_="">
    <xsd:import namespace="989ff71b-491f-4357-8dc5-6b15ed9d6290"/>
    <xsd:import namespace="e3a95160-2cc2-4f6e-9f67-25cd799fb4f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ff71b-491f-4357-8dc5-6b15ed9d62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fe81f18-ddaa-4d6c-a78e-b385befb645f}" ma:internalName="TaxCatchAll" ma:showField="CatchAllData" ma:web="989ff71b-491f-4357-8dc5-6b15ed9d62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95160-2cc2-4f6e-9f67-25cd799fb4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8b42d2a-1a64-4969-8c02-f516e148ad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64D8EC-082B-4FCA-8DD0-826965F946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0653DF-173E-47EF-BF8F-9B7F81662BD9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e3a95160-2cc2-4f6e-9f67-25cd799fb4fe"/>
    <ds:schemaRef ds:uri="989ff71b-491f-4357-8dc5-6b15ed9d6290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4690D0E-D653-4719-930F-313114D23F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9ff71b-491f-4357-8dc5-6b15ed9d6290"/>
    <ds:schemaRef ds:uri="e3a95160-2cc2-4f6e-9f67-25cd799fb4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DC - Teaching Presentation Template</Template>
  <TotalTime>0</TotalTime>
  <Words>240</Words>
  <Application>Microsoft Office PowerPoint</Application>
  <PresentationFormat>Widescreen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Aharoni</vt:lpstr>
      <vt:lpstr>Aptos</vt:lpstr>
      <vt:lpstr>Aptos Display</vt:lpstr>
      <vt:lpstr>Arial</vt:lpstr>
      <vt:lpstr>Arial Rounded MT</vt:lpstr>
      <vt:lpstr>Calibri</vt:lpstr>
      <vt:lpstr>KG Corner of the Sky</vt:lpstr>
      <vt:lpstr>Office Theme</vt:lpstr>
      <vt:lpstr>Office Theme</vt:lpstr>
      <vt:lpstr>Lesson 10: Mini Hackathon #2</vt:lpstr>
      <vt:lpstr>CuteBot Rules:</vt:lpstr>
      <vt:lpstr>What is a Hackathon?</vt:lpstr>
      <vt:lpstr>Hackathon Challenge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Lam</dc:creator>
  <cp:lastModifiedBy>Jennifer Lam</cp:lastModifiedBy>
  <cp:revision>687</cp:revision>
  <cp:lastPrinted>2024-09-06T03:11:11Z</cp:lastPrinted>
  <dcterms:created xsi:type="dcterms:W3CDTF">2024-07-09T16:27:57Z</dcterms:created>
  <dcterms:modified xsi:type="dcterms:W3CDTF">2024-09-06T03:11:18Z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0x010100CB193896A41C66418A4DAE7FD2B61888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</Properties>
</file>