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6" r:id="rId7"/>
    <p:sldId id="267" r:id="rId8"/>
    <p:sldId id="260" r:id="rId9"/>
    <p:sldId id="262" r:id="rId10"/>
    <p:sldId id="261" r:id="rId11"/>
    <p:sldId id="258" r:id="rId12"/>
    <p:sldId id="259" r:id="rId13"/>
    <p:sldId id="263" r:id="rId14"/>
    <p:sldId id="265" r:id="rId15"/>
    <p:sldId id="264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211A6-57F2-85A4-90E2-483AAD64B81E}" v="9" dt="2025-01-29T22:01:02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3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mar Chavez" userId="S::nomar@discovercoding.ca::417f6ffd-e9d0-476c-b3c4-87af324841ce" providerId="AD" clId="Web-{30DDB120-C623-BE32-0C60-4DFD0876F7C2}"/>
    <pc:docChg chg="addSld delSld modSld">
      <pc:chgData name="Nomar Chavez" userId="S::nomar@discovercoding.ca::417f6ffd-e9d0-476c-b3c4-87af324841ce" providerId="AD" clId="Web-{30DDB120-C623-BE32-0C60-4DFD0876F7C2}" dt="2024-12-02T01:33:48.080" v="42" actId="1076"/>
      <pc:docMkLst>
        <pc:docMk/>
      </pc:docMkLst>
      <pc:sldChg chg="new del">
        <pc:chgData name="Nomar Chavez" userId="S::nomar@discovercoding.ca::417f6ffd-e9d0-476c-b3c4-87af324841ce" providerId="AD" clId="Web-{30DDB120-C623-BE32-0C60-4DFD0876F7C2}" dt="2024-12-02T01:31:36.626" v="1"/>
        <pc:sldMkLst>
          <pc:docMk/>
          <pc:sldMk cId="159128321" sldId="266"/>
        </pc:sldMkLst>
      </pc:sldChg>
      <pc:sldChg chg="addSp delSp modSp add replId">
        <pc:chgData name="Nomar Chavez" userId="S::nomar@discovercoding.ca::417f6ffd-e9d0-476c-b3c4-87af324841ce" providerId="AD" clId="Web-{30DDB120-C623-BE32-0C60-4DFD0876F7C2}" dt="2024-12-02T01:33:48.080" v="42" actId="1076"/>
        <pc:sldMkLst>
          <pc:docMk/>
          <pc:sldMk cId="4014963491" sldId="266"/>
        </pc:sldMkLst>
        <pc:spChg chg="del mod">
          <ac:chgData name="Nomar Chavez" userId="S::nomar@discovercoding.ca::417f6ffd-e9d0-476c-b3c4-87af324841ce" providerId="AD" clId="Web-{30DDB120-C623-BE32-0C60-4DFD0876F7C2}" dt="2024-12-02T01:33:03.377" v="29"/>
          <ac:spMkLst>
            <pc:docMk/>
            <pc:sldMk cId="4014963491" sldId="266"/>
            <ac:spMk id="2" creationId="{F3851265-2976-9BF6-8320-374AAD40A593}"/>
          </ac:spMkLst>
        </pc:spChg>
        <pc:spChg chg="add del mod">
          <ac:chgData name="Nomar Chavez" userId="S::nomar@discovercoding.ca::417f6ffd-e9d0-476c-b3c4-87af324841ce" providerId="AD" clId="Web-{30DDB120-C623-BE32-0C60-4DFD0876F7C2}" dt="2024-12-02T01:33:12.095" v="31"/>
          <ac:spMkLst>
            <pc:docMk/>
            <pc:sldMk cId="4014963491" sldId="266"/>
            <ac:spMk id="6" creationId="{31045140-B0A2-6C8E-D7EF-A4E377542611}"/>
          </ac:spMkLst>
        </pc:spChg>
        <pc:spChg chg="del mod">
          <ac:chgData name="Nomar Chavez" userId="S::nomar@discovercoding.ca::417f6ffd-e9d0-476c-b3c4-87af324841ce" providerId="AD" clId="Web-{30DDB120-C623-BE32-0C60-4DFD0876F7C2}" dt="2024-12-02T01:32:40.970" v="25"/>
          <ac:spMkLst>
            <pc:docMk/>
            <pc:sldMk cId="4014963491" sldId="266"/>
            <ac:spMk id="9" creationId="{998C4548-0271-02FD-E1DA-FDE0BCFAA60C}"/>
          </ac:spMkLst>
        </pc:spChg>
        <pc:spChg chg="del mod">
          <ac:chgData name="Nomar Chavez" userId="S::nomar@discovercoding.ca::417f6ffd-e9d0-476c-b3c4-87af324841ce" providerId="AD" clId="Web-{30DDB120-C623-BE32-0C60-4DFD0876F7C2}" dt="2024-12-02T01:32:40.970" v="24"/>
          <ac:spMkLst>
            <pc:docMk/>
            <pc:sldMk cId="4014963491" sldId="266"/>
            <ac:spMk id="10" creationId="{46BE2233-B217-5EA4-7C34-2319A580D5D0}"/>
          </ac:spMkLst>
        </pc:spChg>
        <pc:picChg chg="add mod">
          <ac:chgData name="Nomar Chavez" userId="S::nomar@discovercoding.ca::417f6ffd-e9d0-476c-b3c4-87af324841ce" providerId="AD" clId="Web-{30DDB120-C623-BE32-0C60-4DFD0876F7C2}" dt="2024-12-02T01:33:48.080" v="42" actId="1076"/>
          <ac:picMkLst>
            <pc:docMk/>
            <pc:sldMk cId="4014963491" sldId="266"/>
            <ac:picMk id="3" creationId="{9ED1BC36-30AF-4801-D836-50EF4A948208}"/>
          </ac:picMkLst>
        </pc:picChg>
      </pc:sldChg>
    </pc:docChg>
  </pc:docChgLst>
  <pc:docChgLst>
    <pc:chgData name="Jennifer Lam" userId="9af493ca-5afc-4c4a-9c8e-e8c31b8972ab" providerId="ADAL" clId="{2EE84D08-27E6-414A-B4F8-C33D113DCA36}"/>
    <pc:docChg chg="modNotesMaster">
      <pc:chgData name="Jennifer Lam" userId="9af493ca-5afc-4c4a-9c8e-e8c31b8972ab" providerId="ADAL" clId="{2EE84D08-27E6-414A-B4F8-C33D113DCA36}" dt="2024-09-06T03:06:39.763" v="0"/>
      <pc:docMkLst>
        <pc:docMk/>
      </pc:docMkLst>
    </pc:docChg>
  </pc:docChgLst>
  <pc:docChgLst>
    <pc:chgData name="Nomar Chavez" userId="S::nomar@discovercoding.ca::417f6ffd-e9d0-476c-b3c4-87af324841ce" providerId="AD" clId="Web-{754211A6-57F2-85A4-90E2-483AAD64B81E}"/>
    <pc:docChg chg="addSld modSld">
      <pc:chgData name="Nomar Chavez" userId="S::nomar@discovercoding.ca::417f6ffd-e9d0-476c-b3c4-87af324841ce" providerId="AD" clId="Web-{754211A6-57F2-85A4-90E2-483AAD64B81E}" dt="2025-01-29T22:01:02.353" v="8" actId="1076"/>
      <pc:docMkLst>
        <pc:docMk/>
      </pc:docMkLst>
      <pc:sldChg chg="addSp delSp modSp add replId">
        <pc:chgData name="Nomar Chavez" userId="S::nomar@discovercoding.ca::417f6ffd-e9d0-476c-b3c4-87af324841ce" providerId="AD" clId="Web-{754211A6-57F2-85A4-90E2-483AAD64B81E}" dt="2025-01-29T22:01:02.353" v="8" actId="1076"/>
        <pc:sldMkLst>
          <pc:docMk/>
          <pc:sldMk cId="574771526" sldId="267"/>
        </pc:sldMkLst>
        <pc:picChg chg="add mod">
          <ac:chgData name="Nomar Chavez" userId="S::nomar@discovercoding.ca::417f6ffd-e9d0-476c-b3c4-87af324841ce" providerId="AD" clId="Web-{754211A6-57F2-85A4-90E2-483AAD64B81E}" dt="2025-01-29T22:01:02.353" v="8" actId="1076"/>
          <ac:picMkLst>
            <pc:docMk/>
            <pc:sldMk cId="574771526" sldId="267"/>
            <ac:picMk id="2" creationId="{E715B31B-4CEA-69F4-017B-DC5448F868ED}"/>
          </ac:picMkLst>
        </pc:picChg>
        <pc:picChg chg="del">
          <ac:chgData name="Nomar Chavez" userId="S::nomar@discovercoding.ca::417f6ffd-e9d0-476c-b3c4-87af324841ce" providerId="AD" clId="Web-{754211A6-57F2-85A4-90E2-483AAD64B81E}" dt="2025-01-29T22:00:38.181" v="2"/>
          <ac:picMkLst>
            <pc:docMk/>
            <pc:sldMk cId="574771526" sldId="267"/>
            <ac:picMk id="3" creationId="{1CB750D6-0C45-6A5F-6008-214C509EA528}"/>
          </ac:picMkLst>
        </pc:picChg>
      </pc:sldChg>
    </pc:docChg>
  </pc:docChgLst>
  <pc:docChgLst>
    <pc:chgData name="Robert Krajancic" userId="S::robert@discovercoding.ca::104b76e6-bce3-428a-be71-03228f6dae82" providerId="AD" clId="Web-{3F3AA4AD-3036-51BD-05B6-93951FF1063C}"/>
    <pc:docChg chg="addSld modSld sldOrd">
      <pc:chgData name="Robert Krajancic" userId="S::robert@discovercoding.ca::104b76e6-bce3-428a-be71-03228f6dae82" providerId="AD" clId="Web-{3F3AA4AD-3036-51BD-05B6-93951FF1063C}" dt="2024-07-11T20:51:05.146" v="449" actId="20577"/>
      <pc:docMkLst>
        <pc:docMk/>
      </pc:docMkLst>
      <pc:sldChg chg="addSp delSp modSp">
        <pc:chgData name="Robert Krajancic" userId="S::robert@discovercoding.ca::104b76e6-bce3-428a-be71-03228f6dae82" providerId="AD" clId="Web-{3F3AA4AD-3036-51BD-05B6-93951FF1063C}" dt="2024-07-11T20:46:28.998" v="426" actId="1076"/>
        <pc:sldMkLst>
          <pc:docMk/>
          <pc:sldMk cId="109857222" sldId="256"/>
        </pc:sldMkLst>
        <pc:spChg chg="mod">
          <ac:chgData name="Robert Krajancic" userId="S::robert@discovercoding.ca::104b76e6-bce3-428a-be71-03228f6dae82" providerId="AD" clId="Web-{3F3AA4AD-3036-51BD-05B6-93951FF1063C}" dt="2024-07-11T20:18:13.921" v="50" actId="14100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Robert Krajancic" userId="S::robert@discovercoding.ca::104b76e6-bce3-428a-be71-03228f6dae82" providerId="AD" clId="Web-{3F3AA4AD-3036-51BD-05B6-93951FF1063C}" dt="2024-07-11T20:46:28.998" v="426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obert Krajancic" userId="S::robert@discovercoding.ca::104b76e6-bce3-428a-be71-03228f6dae82" providerId="AD" clId="Web-{3F3AA4AD-3036-51BD-05B6-93951FF1063C}" dt="2024-07-11T20:47:00.639" v="427" actId="20577"/>
        <pc:sldMkLst>
          <pc:docMk/>
          <pc:sldMk cId="3643158254" sldId="257"/>
        </pc:sldMkLst>
        <pc:spChg chg="mod">
          <ac:chgData name="Robert Krajancic" userId="S::robert@discovercoding.ca::104b76e6-bce3-428a-be71-03228f6dae82" providerId="AD" clId="Web-{3F3AA4AD-3036-51BD-05B6-93951FF1063C}" dt="2024-07-11T20:23:04.195" v="64" actId="20577"/>
          <ac:spMkLst>
            <pc:docMk/>
            <pc:sldMk cId="3643158254" sldId="257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3F3AA4AD-3036-51BD-05B6-93951FF1063C}" dt="2024-07-11T20:47:00.639" v="427" actId="20577"/>
          <ac:spMkLst>
            <pc:docMk/>
            <pc:sldMk cId="3643158254" sldId="257"/>
            <ac:spMk id="9" creationId="{998C4548-0271-02FD-E1DA-FDE0BCFAA60C}"/>
          </ac:spMkLst>
        </pc:spChg>
      </pc:sldChg>
      <pc:sldChg chg="modSp add replId">
        <pc:chgData name="Robert Krajancic" userId="S::robert@discovercoding.ca::104b76e6-bce3-428a-be71-03228f6dae82" providerId="AD" clId="Web-{3F3AA4AD-3036-51BD-05B6-93951FF1063C}" dt="2024-07-11T20:48:01.516" v="442" actId="20577"/>
        <pc:sldMkLst>
          <pc:docMk/>
          <pc:sldMk cId="3252432376" sldId="260"/>
        </pc:sldMkLst>
        <pc:spChg chg="mod">
          <ac:chgData name="Robert Krajancic" userId="S::robert@discovercoding.ca::104b76e6-bce3-428a-be71-03228f6dae82" providerId="AD" clId="Web-{3F3AA4AD-3036-51BD-05B6-93951FF1063C}" dt="2024-07-11T20:25:27.089" v="102" actId="20577"/>
          <ac:spMkLst>
            <pc:docMk/>
            <pc:sldMk cId="3252432376" sldId="260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3F3AA4AD-3036-51BD-05B6-93951FF1063C}" dt="2024-07-11T20:48:01.516" v="442" actId="20577"/>
          <ac:spMkLst>
            <pc:docMk/>
            <pc:sldMk cId="3252432376" sldId="260"/>
            <ac:spMk id="9" creationId="{998C4548-0271-02FD-E1DA-FDE0BCFAA60C}"/>
          </ac:spMkLst>
        </pc:spChg>
        <pc:spChg chg="mod">
          <ac:chgData name="Robert Krajancic" userId="S::robert@discovercoding.ca::104b76e6-bce3-428a-be71-03228f6dae82" providerId="AD" clId="Web-{3F3AA4AD-3036-51BD-05B6-93951FF1063C}" dt="2024-07-11T20:47:19.734" v="428" actId="20577"/>
          <ac:spMkLst>
            <pc:docMk/>
            <pc:sldMk cId="3252432376" sldId="260"/>
            <ac:spMk id="10" creationId="{46BE2233-B217-5EA4-7C34-2319A580D5D0}"/>
          </ac:spMkLst>
        </pc:spChg>
      </pc:sldChg>
      <pc:sldChg chg="addSp delSp modSp add ord replId modNotes">
        <pc:chgData name="Robert Krajancic" userId="S::robert@discovercoding.ca::104b76e6-bce3-428a-be71-03228f6dae82" providerId="AD" clId="Web-{3F3AA4AD-3036-51BD-05B6-93951FF1063C}" dt="2024-07-11T20:43:34.806" v="414" actId="20577"/>
        <pc:sldMkLst>
          <pc:docMk/>
          <pc:sldMk cId="2371450314" sldId="261"/>
        </pc:sldMkLst>
        <pc:spChg chg="mod">
          <ac:chgData name="Robert Krajancic" userId="S::robert@discovercoding.ca::104b76e6-bce3-428a-be71-03228f6dae82" providerId="AD" clId="Web-{3F3AA4AD-3036-51BD-05B6-93951FF1063C}" dt="2024-07-11T20:43:34.806" v="414" actId="20577"/>
          <ac:spMkLst>
            <pc:docMk/>
            <pc:sldMk cId="2371450314" sldId="261"/>
            <ac:spMk id="2" creationId="{F3851265-2976-9BF6-8320-374AAD40A593}"/>
          </ac:spMkLst>
        </pc:spChg>
        <pc:spChg chg="add del mod">
          <ac:chgData name="Robert Krajancic" userId="S::robert@discovercoding.ca::104b76e6-bce3-428a-be71-03228f6dae82" providerId="AD" clId="Web-{3F3AA4AD-3036-51BD-05B6-93951FF1063C}" dt="2024-07-11T20:33:05.320" v="216"/>
          <ac:spMkLst>
            <pc:docMk/>
            <pc:sldMk cId="2371450314" sldId="261"/>
            <ac:spMk id="8" creationId="{6317F1A9-F021-B677-2660-A8AF880A0B42}"/>
          </ac:spMkLst>
        </pc:spChg>
        <pc:spChg chg="del mod">
          <ac:chgData name="Robert Krajancic" userId="S::robert@discovercoding.ca::104b76e6-bce3-428a-be71-03228f6dae82" providerId="AD" clId="Web-{3F3AA4AD-3036-51BD-05B6-93951FF1063C}" dt="2024-07-11T20:32:00.553" v="212"/>
          <ac:spMkLst>
            <pc:docMk/>
            <pc:sldMk cId="2371450314" sldId="261"/>
            <ac:spMk id="9" creationId="{998C4548-0271-02FD-E1DA-FDE0BCFAA60C}"/>
          </ac:spMkLst>
        </pc:spChg>
        <pc:spChg chg="add del mod">
          <ac:chgData name="Robert Krajancic" userId="S::robert@discovercoding.ca::104b76e6-bce3-428a-be71-03228f6dae82" providerId="AD" clId="Web-{3F3AA4AD-3036-51BD-05B6-93951FF1063C}" dt="2024-07-11T20:35:32.262" v="246"/>
          <ac:spMkLst>
            <pc:docMk/>
            <pc:sldMk cId="2371450314" sldId="261"/>
            <ac:spMk id="13" creationId="{15A402EC-4E4D-AC51-2D3F-CBFDFC580946}"/>
          </ac:spMkLst>
        </pc:spChg>
        <pc:picChg chg="add del mod">
          <ac:chgData name="Robert Krajancic" userId="S::robert@discovercoding.ca::104b76e6-bce3-428a-be71-03228f6dae82" providerId="AD" clId="Web-{3F3AA4AD-3036-51BD-05B6-93951FF1063C}" dt="2024-07-11T20:31:14.989" v="203"/>
          <ac:picMkLst>
            <pc:docMk/>
            <pc:sldMk cId="2371450314" sldId="261"/>
            <ac:picMk id="3" creationId="{81D73B7A-A865-CC22-A01C-44A6D898F66B}"/>
          </ac:picMkLst>
        </pc:picChg>
        <pc:picChg chg="add del mod">
          <ac:chgData name="Robert Krajancic" userId="S::robert@discovercoding.ca::104b76e6-bce3-428a-be71-03228f6dae82" providerId="AD" clId="Web-{3F3AA4AD-3036-51BD-05B6-93951FF1063C}" dt="2024-07-11T20:32:56.539" v="215"/>
          <ac:picMkLst>
            <pc:docMk/>
            <pc:sldMk cId="2371450314" sldId="261"/>
            <ac:picMk id="4" creationId="{DB699154-49DD-6C6E-4460-1337310A6DDB}"/>
          </ac:picMkLst>
        </pc:picChg>
        <pc:picChg chg="ord">
          <ac:chgData name="Robert Krajancic" userId="S::robert@discovercoding.ca::104b76e6-bce3-428a-be71-03228f6dae82" providerId="AD" clId="Web-{3F3AA4AD-3036-51BD-05B6-93951FF1063C}" dt="2024-07-11T20:36:46.451" v="254"/>
          <ac:picMkLst>
            <pc:docMk/>
            <pc:sldMk cId="2371450314" sldId="261"/>
            <ac:picMk id="7" creationId="{C7D54252-BC9A-A17E-1E24-3FBF4D1066E7}"/>
          </ac:picMkLst>
        </pc:picChg>
        <pc:picChg chg="add del mod ord">
          <ac:chgData name="Robert Krajancic" userId="S::robert@discovercoding.ca::104b76e6-bce3-428a-be71-03228f6dae82" providerId="AD" clId="Web-{3F3AA4AD-3036-51BD-05B6-93951FF1063C}" dt="2024-07-11T20:34:52.167" v="245"/>
          <ac:picMkLst>
            <pc:docMk/>
            <pc:sldMk cId="2371450314" sldId="261"/>
            <ac:picMk id="11" creationId="{61C3379D-73E9-C844-2C9B-DC4E8DBE0BD4}"/>
          </ac:picMkLst>
        </pc:picChg>
        <pc:picChg chg="add mod ord">
          <ac:chgData name="Robert Krajancic" userId="S::robert@discovercoding.ca::104b76e6-bce3-428a-be71-03228f6dae82" providerId="AD" clId="Web-{3F3AA4AD-3036-51BD-05B6-93951FF1063C}" dt="2024-07-11T20:36:35.732" v="252" actId="1076"/>
          <ac:picMkLst>
            <pc:docMk/>
            <pc:sldMk cId="2371450314" sldId="261"/>
            <ac:picMk id="14" creationId="{2703DF2A-8CA8-1541-AA37-00D41338CDA9}"/>
          </ac:picMkLst>
        </pc:picChg>
        <pc:picChg chg="add mod">
          <ac:chgData name="Robert Krajancic" userId="S::robert@discovercoding.ca::104b76e6-bce3-428a-be71-03228f6dae82" providerId="AD" clId="Web-{3F3AA4AD-3036-51BD-05B6-93951FF1063C}" dt="2024-07-11T20:36:41.717" v="253" actId="14100"/>
          <ac:picMkLst>
            <pc:docMk/>
            <pc:sldMk cId="2371450314" sldId="261"/>
            <ac:picMk id="15" creationId="{CD541DF7-3617-E240-3409-29AB0A9B5B67}"/>
          </ac:picMkLst>
        </pc:picChg>
      </pc:sldChg>
      <pc:sldChg chg="addSp delSp modSp add ord replId modNotes">
        <pc:chgData name="Robert Krajancic" userId="S::robert@discovercoding.ca::104b76e6-bce3-428a-be71-03228f6dae82" providerId="AD" clId="Web-{3F3AA4AD-3036-51BD-05B6-93951FF1063C}" dt="2024-07-11T20:51:05.146" v="449" actId="20577"/>
        <pc:sldMkLst>
          <pc:docMk/>
          <pc:sldMk cId="1335831777" sldId="262"/>
        </pc:sldMkLst>
        <pc:spChg chg="add mod">
          <ac:chgData name="Robert Krajancic" userId="S::robert@discovercoding.ca::104b76e6-bce3-428a-be71-03228f6dae82" providerId="AD" clId="Web-{3F3AA4AD-3036-51BD-05B6-93951FF1063C}" dt="2024-07-11T20:51:05.146" v="449" actId="20577"/>
          <ac:spMkLst>
            <pc:docMk/>
            <pc:sldMk cId="1335831777" sldId="262"/>
            <ac:spMk id="4" creationId="{4F8D1768-5D2D-36C6-6851-01247C1D310F}"/>
          </ac:spMkLst>
        </pc:spChg>
        <pc:picChg chg="ord">
          <ac:chgData name="Robert Krajancic" userId="S::robert@discovercoding.ca::104b76e6-bce3-428a-be71-03228f6dae82" providerId="AD" clId="Web-{3F3AA4AD-3036-51BD-05B6-93951FF1063C}" dt="2024-07-11T20:42:09.897" v="358"/>
          <ac:picMkLst>
            <pc:docMk/>
            <pc:sldMk cId="1335831777" sldId="262"/>
            <ac:picMk id="5" creationId="{065722C9-1C73-AA20-A6F3-CEC8F3C38E6C}"/>
          </ac:picMkLst>
        </pc:picChg>
        <pc:picChg chg="del">
          <ac:chgData name="Robert Krajancic" userId="S::robert@discovercoding.ca::104b76e6-bce3-428a-be71-03228f6dae82" providerId="AD" clId="Web-{3F3AA4AD-3036-51BD-05B6-93951FF1063C}" dt="2024-07-11T20:34:07.837" v="244"/>
          <ac:picMkLst>
            <pc:docMk/>
            <pc:sldMk cId="1335831777" sldId="262"/>
            <ac:picMk id="11" creationId="{61C3379D-73E9-C844-2C9B-DC4E8DBE0BD4}"/>
          </ac:picMkLst>
        </pc:picChg>
      </pc:sldChg>
    </pc:docChg>
  </pc:docChgLst>
  <pc:docChgLst>
    <pc:chgData name="Fardil Iqbal" userId="S::fardil@discovercoding.ca::fb37f888-8619-47b9-8c90-4418dd1fe7de" providerId="AD" clId="Web-{CF38F965-90ED-36C3-51C1-AC5EB82502E0}"/>
    <pc:docChg chg="addSld modSld">
      <pc:chgData name="Fardil Iqbal" userId="S::fardil@discovercoding.ca::fb37f888-8619-47b9-8c90-4418dd1fe7de" providerId="AD" clId="Web-{CF38F965-90ED-36C3-51C1-AC5EB82502E0}" dt="2024-07-11T21:19:12.151" v="1347" actId="1076"/>
      <pc:docMkLst>
        <pc:docMk/>
      </pc:docMkLst>
      <pc:sldChg chg="addSp modSp add replId">
        <pc:chgData name="Fardil Iqbal" userId="S::fardil@discovercoding.ca::fb37f888-8619-47b9-8c90-4418dd1fe7de" providerId="AD" clId="Web-{CF38F965-90ED-36C3-51C1-AC5EB82502E0}" dt="2024-07-11T20:23:48.997" v="270" actId="1076"/>
        <pc:sldMkLst>
          <pc:docMk/>
          <pc:sldMk cId="114274223" sldId="258"/>
        </pc:sldMkLst>
        <pc:spChg chg="mod">
          <ac:chgData name="Fardil Iqbal" userId="S::fardil@discovercoding.ca::fb37f888-8619-47b9-8c90-4418dd1fe7de" providerId="AD" clId="Web-{CF38F965-90ED-36C3-51C1-AC5EB82502E0}" dt="2024-07-11T20:18:46.897" v="10" actId="20577"/>
          <ac:spMkLst>
            <pc:docMk/>
            <pc:sldMk cId="114274223" sldId="258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F38F965-90ED-36C3-51C1-AC5EB82502E0}" dt="2024-07-11T20:22:40.902" v="200" actId="20577"/>
          <ac:spMkLst>
            <pc:docMk/>
            <pc:sldMk cId="114274223" sldId="258"/>
            <ac:spMk id="9" creationId="{998C4548-0271-02FD-E1DA-FDE0BCFAA60C}"/>
          </ac:spMkLst>
        </pc:spChg>
        <pc:picChg chg="add mod">
          <ac:chgData name="Fardil Iqbal" userId="S::fardil@discovercoding.ca::fb37f888-8619-47b9-8c90-4418dd1fe7de" providerId="AD" clId="Web-{CF38F965-90ED-36C3-51C1-AC5EB82502E0}" dt="2024-07-11T20:23:48.997" v="270" actId="1076"/>
          <ac:picMkLst>
            <pc:docMk/>
            <pc:sldMk cId="114274223" sldId="258"/>
            <ac:picMk id="3" creationId="{4F6C68AD-C056-0F52-6687-04AE483082FC}"/>
          </ac:picMkLst>
        </pc:picChg>
        <pc:picChg chg="mod">
          <ac:chgData name="Fardil Iqbal" userId="S::fardil@discovercoding.ca::fb37f888-8619-47b9-8c90-4418dd1fe7de" providerId="AD" clId="Web-{CF38F965-90ED-36C3-51C1-AC5EB82502E0}" dt="2024-07-11T20:20:34.743" v="82" actId="1076"/>
          <ac:picMkLst>
            <pc:docMk/>
            <pc:sldMk cId="114274223" sldId="258"/>
            <ac:picMk id="5" creationId="{065722C9-1C73-AA20-A6F3-CEC8F3C38E6C}"/>
          </ac:picMkLst>
        </pc:picChg>
      </pc:sldChg>
      <pc:sldChg chg="addSp delSp modSp add replId">
        <pc:chgData name="Fardil Iqbal" userId="S::fardil@discovercoding.ca::fb37f888-8619-47b9-8c90-4418dd1fe7de" providerId="AD" clId="Web-{CF38F965-90ED-36C3-51C1-AC5EB82502E0}" dt="2024-07-11T20:34:20.089" v="430" actId="1076"/>
        <pc:sldMkLst>
          <pc:docMk/>
          <pc:sldMk cId="3576721601" sldId="259"/>
        </pc:sldMkLst>
        <pc:spChg chg="mod">
          <ac:chgData name="Fardil Iqbal" userId="S::fardil@discovercoding.ca::fb37f888-8619-47b9-8c90-4418dd1fe7de" providerId="AD" clId="Web-{CF38F965-90ED-36C3-51C1-AC5EB82502E0}" dt="2024-07-11T20:23:08.575" v="215" actId="20577"/>
          <ac:spMkLst>
            <pc:docMk/>
            <pc:sldMk cId="3576721601" sldId="259"/>
            <ac:spMk id="2" creationId="{F3851265-2976-9BF6-8320-374AAD40A593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30:40.975" v="413"/>
          <ac:spMkLst>
            <pc:docMk/>
            <pc:sldMk cId="3576721601" sldId="259"/>
            <ac:spMk id="8" creationId="{CFBC8B67-C7AA-F81D-6A41-7660BEB99990}"/>
          </ac:spMkLst>
        </pc:spChg>
        <pc:spChg chg="mod">
          <ac:chgData name="Fardil Iqbal" userId="S::fardil@discovercoding.ca::fb37f888-8619-47b9-8c90-4418dd1fe7de" providerId="AD" clId="Web-{CF38F965-90ED-36C3-51C1-AC5EB82502E0}" dt="2024-07-11T20:28:31.488" v="391" actId="20577"/>
          <ac:spMkLst>
            <pc:docMk/>
            <pc:sldMk cId="3576721601" sldId="259"/>
            <ac:spMk id="9" creationId="{998C4548-0271-02FD-E1DA-FDE0BCFAA60C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30:36.022" v="412"/>
          <ac:spMkLst>
            <pc:docMk/>
            <pc:sldMk cId="3576721601" sldId="259"/>
            <ac:spMk id="11" creationId="{D56719A1-6AF5-B489-607D-8B1D1B4D74B1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30:31.084" v="411"/>
          <ac:spMkLst>
            <pc:docMk/>
            <pc:sldMk cId="3576721601" sldId="259"/>
            <ac:spMk id="12" creationId="{7576390D-7B16-9F3C-7EB8-31232534A6CA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33:19.010" v="419" actId="1076"/>
          <ac:spMkLst>
            <pc:docMk/>
            <pc:sldMk cId="3576721601" sldId="259"/>
            <ac:spMk id="14" creationId="{DA806179-F2D1-D100-4E09-E2A68D363AFB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34:20.089" v="430" actId="1076"/>
          <ac:spMkLst>
            <pc:docMk/>
            <pc:sldMk cId="3576721601" sldId="259"/>
            <ac:spMk id="15" creationId="{3B63D7CA-498D-7DAA-C7D4-B6F10F7DD027}"/>
          </ac:spMkLst>
        </pc:spChg>
        <pc:picChg chg="del">
          <ac:chgData name="Fardil Iqbal" userId="S::fardil@discovercoding.ca::fb37f888-8619-47b9-8c90-4418dd1fe7de" providerId="AD" clId="Web-{CF38F965-90ED-36C3-51C1-AC5EB82502E0}" dt="2024-07-11T20:23:52.716" v="271"/>
          <ac:picMkLst>
            <pc:docMk/>
            <pc:sldMk cId="3576721601" sldId="259"/>
            <ac:picMk id="3" creationId="{4F6C68AD-C056-0F52-6687-04AE483082FC}"/>
          </ac:picMkLst>
        </pc:picChg>
        <pc:picChg chg="add mod">
          <ac:chgData name="Fardil Iqbal" userId="S::fardil@discovercoding.ca::fb37f888-8619-47b9-8c90-4418dd1fe7de" providerId="AD" clId="Web-{CF38F965-90ED-36C3-51C1-AC5EB82502E0}" dt="2024-07-11T20:29:54.474" v="401" actId="1076"/>
          <ac:picMkLst>
            <pc:docMk/>
            <pc:sldMk cId="3576721601" sldId="259"/>
            <ac:picMk id="4" creationId="{A264A03C-A335-FD43-4172-F819096988EB}"/>
          </ac:picMkLst>
        </pc:picChg>
        <pc:picChg chg="add mod">
          <ac:chgData name="Fardil Iqbal" userId="S::fardil@discovercoding.ca::fb37f888-8619-47b9-8c90-4418dd1fe7de" providerId="AD" clId="Web-{CF38F965-90ED-36C3-51C1-AC5EB82502E0}" dt="2024-07-11T20:29:52.739" v="400" actId="1076"/>
          <ac:picMkLst>
            <pc:docMk/>
            <pc:sldMk cId="3576721601" sldId="259"/>
            <ac:picMk id="6" creationId="{3B8BF897-AF60-E17E-5A76-3EE14AD6AEA8}"/>
          </ac:picMkLst>
        </pc:picChg>
        <pc:picChg chg="add mod modCrop">
          <ac:chgData name="Fardil Iqbal" userId="S::fardil@discovercoding.ca::fb37f888-8619-47b9-8c90-4418dd1fe7de" providerId="AD" clId="Web-{CF38F965-90ED-36C3-51C1-AC5EB82502E0}" dt="2024-07-11T20:34:11.495" v="426" actId="1076"/>
          <ac:picMkLst>
            <pc:docMk/>
            <pc:sldMk cId="3576721601" sldId="259"/>
            <ac:picMk id="13" creationId="{2C3D5C27-F7F9-77DE-4D1F-1803296B8354}"/>
          </ac:picMkLst>
        </pc:picChg>
      </pc:sldChg>
      <pc:sldChg chg="addSp delSp modSp add replId">
        <pc:chgData name="Fardil Iqbal" userId="S::fardil@discovercoding.ca::fb37f888-8619-47b9-8c90-4418dd1fe7de" providerId="AD" clId="Web-{CF38F965-90ED-36C3-51C1-AC5EB82502E0}" dt="2024-07-11T20:56:38.450" v="846" actId="20577"/>
        <pc:sldMkLst>
          <pc:docMk/>
          <pc:sldMk cId="3972230016" sldId="263"/>
        </pc:sldMkLst>
        <pc:spChg chg="mod">
          <ac:chgData name="Fardil Iqbal" userId="S::fardil@discovercoding.ca::fb37f888-8619-47b9-8c90-4418dd1fe7de" providerId="AD" clId="Web-{CF38F965-90ED-36C3-51C1-AC5EB82502E0}" dt="2024-07-11T20:35:09.871" v="451" actId="20577"/>
          <ac:spMkLst>
            <pc:docMk/>
            <pc:sldMk cId="3972230016" sldId="263"/>
            <ac:spMk id="2" creationId="{F3851265-2976-9BF6-8320-374AAD40A593}"/>
          </ac:spMkLst>
        </pc:spChg>
        <pc:spChg chg="del">
          <ac:chgData name="Fardil Iqbal" userId="S::fardil@discovercoding.ca::fb37f888-8619-47b9-8c90-4418dd1fe7de" providerId="AD" clId="Web-{CF38F965-90ED-36C3-51C1-AC5EB82502E0}" dt="2024-07-11T20:35:17.153" v="455"/>
          <ac:spMkLst>
            <pc:docMk/>
            <pc:sldMk cId="3972230016" sldId="263"/>
            <ac:spMk id="8" creationId="{CFBC8B67-C7AA-F81D-6A41-7660BEB99990}"/>
          </ac:spMkLst>
        </pc:spChg>
        <pc:spChg chg="mod">
          <ac:chgData name="Fardil Iqbal" userId="S::fardil@discovercoding.ca::fb37f888-8619-47b9-8c90-4418dd1fe7de" providerId="AD" clId="Web-{CF38F965-90ED-36C3-51C1-AC5EB82502E0}" dt="2024-07-11T20:46:37.359" v="676" actId="20577"/>
          <ac:spMkLst>
            <pc:docMk/>
            <pc:sldMk cId="3972230016" sldId="263"/>
            <ac:spMk id="9" creationId="{998C4548-0271-02FD-E1DA-FDE0BCFAA60C}"/>
          </ac:spMkLst>
        </pc:spChg>
        <pc:spChg chg="del">
          <ac:chgData name="Fardil Iqbal" userId="S::fardil@discovercoding.ca::fb37f888-8619-47b9-8c90-4418dd1fe7de" providerId="AD" clId="Web-{CF38F965-90ED-36C3-51C1-AC5EB82502E0}" dt="2024-07-11T20:35:15.434" v="453"/>
          <ac:spMkLst>
            <pc:docMk/>
            <pc:sldMk cId="3972230016" sldId="263"/>
            <ac:spMk id="11" creationId="{D56719A1-6AF5-B489-607D-8B1D1B4D74B1}"/>
          </ac:spMkLst>
        </pc:spChg>
        <pc:spChg chg="del">
          <ac:chgData name="Fardil Iqbal" userId="S::fardil@discovercoding.ca::fb37f888-8619-47b9-8c90-4418dd1fe7de" providerId="AD" clId="Web-{CF38F965-90ED-36C3-51C1-AC5EB82502E0}" dt="2024-07-11T20:35:16.309" v="454"/>
          <ac:spMkLst>
            <pc:docMk/>
            <pc:sldMk cId="3972230016" sldId="263"/>
            <ac:spMk id="12" creationId="{7576390D-7B16-9F3C-7EB8-31232534A6CA}"/>
          </ac:spMkLst>
        </pc:spChg>
        <pc:spChg chg="del">
          <ac:chgData name="Fardil Iqbal" userId="S::fardil@discovercoding.ca::fb37f888-8619-47b9-8c90-4418dd1fe7de" providerId="AD" clId="Web-{CF38F965-90ED-36C3-51C1-AC5EB82502E0}" dt="2024-07-11T20:35:18.434" v="457"/>
          <ac:spMkLst>
            <pc:docMk/>
            <pc:sldMk cId="3972230016" sldId="263"/>
            <ac:spMk id="14" creationId="{DA806179-F2D1-D100-4E09-E2A68D363AFB}"/>
          </ac:spMkLst>
        </pc:spChg>
        <pc:spChg chg="del">
          <ac:chgData name="Fardil Iqbal" userId="S::fardil@discovercoding.ca::fb37f888-8619-47b9-8c90-4418dd1fe7de" providerId="AD" clId="Web-{CF38F965-90ED-36C3-51C1-AC5EB82502E0}" dt="2024-07-11T20:35:22.528" v="459"/>
          <ac:spMkLst>
            <pc:docMk/>
            <pc:sldMk cId="3972230016" sldId="263"/>
            <ac:spMk id="15" creationId="{3B63D7CA-498D-7DAA-C7D4-B6F10F7DD027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56:33.762" v="844" actId="20577"/>
          <ac:spMkLst>
            <pc:docMk/>
            <pc:sldMk cId="3972230016" sldId="263"/>
            <ac:spMk id="19" creationId="{183A6E8D-2698-E677-A7C3-51E8B6C01BC1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56:36.262" v="845" actId="20577"/>
          <ac:spMkLst>
            <pc:docMk/>
            <pc:sldMk cId="3972230016" sldId="263"/>
            <ac:spMk id="20" creationId="{4B4F3547-A249-C6A6-8665-C37BE0FBDA7B}"/>
          </ac:spMkLst>
        </pc:spChg>
        <pc:spChg chg="add mod">
          <ac:chgData name="Fardil Iqbal" userId="S::fardil@discovercoding.ca::fb37f888-8619-47b9-8c90-4418dd1fe7de" providerId="AD" clId="Web-{CF38F965-90ED-36C3-51C1-AC5EB82502E0}" dt="2024-07-11T20:56:38.450" v="846" actId="20577"/>
          <ac:spMkLst>
            <pc:docMk/>
            <pc:sldMk cId="3972230016" sldId="263"/>
            <ac:spMk id="21" creationId="{292E5BF0-C874-1BC9-5DFD-2B6F198B51A7}"/>
          </ac:spMkLst>
        </pc:spChg>
        <pc:picChg chg="add mod">
          <ac:chgData name="Fardil Iqbal" userId="S::fardil@discovercoding.ca::fb37f888-8619-47b9-8c90-4418dd1fe7de" providerId="AD" clId="Web-{CF38F965-90ED-36C3-51C1-AC5EB82502E0}" dt="2024-07-11T20:55:43.230" v="825" actId="1076"/>
          <ac:picMkLst>
            <pc:docMk/>
            <pc:sldMk cId="3972230016" sldId="263"/>
            <ac:picMk id="3" creationId="{1F3A640A-A848-6D72-47A3-4CB124D71EBE}"/>
          </ac:picMkLst>
        </pc:picChg>
        <pc:picChg chg="del">
          <ac:chgData name="Fardil Iqbal" userId="S::fardil@discovercoding.ca::fb37f888-8619-47b9-8c90-4418dd1fe7de" providerId="AD" clId="Web-{CF38F965-90ED-36C3-51C1-AC5EB82502E0}" dt="2024-07-11T20:35:17.590" v="456"/>
          <ac:picMkLst>
            <pc:docMk/>
            <pc:sldMk cId="3972230016" sldId="263"/>
            <ac:picMk id="4" creationId="{A264A03C-A335-FD43-4172-F819096988EB}"/>
          </ac:picMkLst>
        </pc:picChg>
        <pc:picChg chg="del">
          <ac:chgData name="Fardil Iqbal" userId="S::fardil@discovercoding.ca::fb37f888-8619-47b9-8c90-4418dd1fe7de" providerId="AD" clId="Web-{CF38F965-90ED-36C3-51C1-AC5EB82502E0}" dt="2024-07-11T20:35:13.856" v="452"/>
          <ac:picMkLst>
            <pc:docMk/>
            <pc:sldMk cId="3972230016" sldId="263"/>
            <ac:picMk id="6" creationId="{3B8BF897-AF60-E17E-5A76-3EE14AD6AEA8}"/>
          </ac:picMkLst>
        </pc:picChg>
        <pc:picChg chg="del">
          <ac:chgData name="Fardil Iqbal" userId="S::fardil@discovercoding.ca::fb37f888-8619-47b9-8c90-4418dd1fe7de" providerId="AD" clId="Web-{CF38F965-90ED-36C3-51C1-AC5EB82502E0}" dt="2024-07-11T20:35:19.246" v="458"/>
          <ac:picMkLst>
            <pc:docMk/>
            <pc:sldMk cId="3972230016" sldId="263"/>
            <ac:picMk id="13" creationId="{2C3D5C27-F7F9-77DE-4D1F-1803296B8354}"/>
          </ac:picMkLst>
        </pc:picChg>
        <pc:picChg chg="add mod">
          <ac:chgData name="Fardil Iqbal" userId="S::fardil@discovercoding.ca::fb37f888-8619-47b9-8c90-4418dd1fe7de" providerId="AD" clId="Web-{CF38F965-90ED-36C3-51C1-AC5EB82502E0}" dt="2024-07-11T20:55:44.355" v="826" actId="1076"/>
          <ac:picMkLst>
            <pc:docMk/>
            <pc:sldMk cId="3972230016" sldId="263"/>
            <ac:picMk id="16" creationId="{BA8078FE-BFA5-660B-A85F-F61A50F790FE}"/>
          </ac:picMkLst>
        </pc:picChg>
        <pc:picChg chg="add del mod">
          <ac:chgData name="Fardil Iqbal" userId="S::fardil@discovercoding.ca::fb37f888-8619-47b9-8c90-4418dd1fe7de" providerId="AD" clId="Web-{CF38F965-90ED-36C3-51C1-AC5EB82502E0}" dt="2024-07-11T20:54:48.322" v="816"/>
          <ac:picMkLst>
            <pc:docMk/>
            <pc:sldMk cId="3972230016" sldId="263"/>
            <ac:picMk id="17" creationId="{02765088-0A56-41AA-E76D-6E3E3F83E989}"/>
          </ac:picMkLst>
        </pc:picChg>
        <pc:picChg chg="add mod">
          <ac:chgData name="Fardil Iqbal" userId="S::fardil@discovercoding.ca::fb37f888-8619-47b9-8c90-4418dd1fe7de" providerId="AD" clId="Web-{CF38F965-90ED-36C3-51C1-AC5EB82502E0}" dt="2024-07-11T20:55:46.121" v="827" actId="1076"/>
          <ac:picMkLst>
            <pc:docMk/>
            <pc:sldMk cId="3972230016" sldId="263"/>
            <ac:picMk id="18" creationId="{92D9CB0B-5EF8-5AC1-1EEC-9B7E7E880E7A}"/>
          </ac:picMkLst>
        </pc:picChg>
      </pc:sldChg>
      <pc:sldChg chg="delSp modSp add replId modNotes">
        <pc:chgData name="Fardil Iqbal" userId="S::fardil@discovercoding.ca::fb37f888-8619-47b9-8c90-4418dd1fe7de" providerId="AD" clId="Web-{CF38F965-90ED-36C3-51C1-AC5EB82502E0}" dt="2024-07-11T21:06:09.290" v="1337"/>
        <pc:sldMkLst>
          <pc:docMk/>
          <pc:sldMk cId="1927704971" sldId="264"/>
        </pc:sldMkLst>
        <pc:spChg chg="mod">
          <ac:chgData name="Fardil Iqbal" userId="S::fardil@discovercoding.ca::fb37f888-8619-47b9-8c90-4418dd1fe7de" providerId="AD" clId="Web-{CF38F965-90ED-36C3-51C1-AC5EB82502E0}" dt="2024-07-11T20:46:52.875" v="695" actId="20577"/>
          <ac:spMkLst>
            <pc:docMk/>
            <pc:sldMk cId="1927704971" sldId="264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F38F965-90ED-36C3-51C1-AC5EB82502E0}" dt="2024-07-11T20:54:05.087" v="815" actId="20577"/>
          <ac:spMkLst>
            <pc:docMk/>
            <pc:sldMk cId="1927704971" sldId="264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CF38F965-90ED-36C3-51C1-AC5EB82502E0}" dt="2024-07-11T20:46:56.469" v="698"/>
          <ac:picMkLst>
            <pc:docMk/>
            <pc:sldMk cId="1927704971" sldId="264"/>
            <ac:picMk id="3" creationId="{1F3A640A-A848-6D72-47A3-4CB124D71EBE}"/>
          </ac:picMkLst>
        </pc:picChg>
        <pc:picChg chg="del">
          <ac:chgData name="Fardil Iqbal" userId="S::fardil@discovercoding.ca::fb37f888-8619-47b9-8c90-4418dd1fe7de" providerId="AD" clId="Web-{CF38F965-90ED-36C3-51C1-AC5EB82502E0}" dt="2024-07-11T20:46:55.937" v="697"/>
          <ac:picMkLst>
            <pc:docMk/>
            <pc:sldMk cId="1927704971" sldId="264"/>
            <ac:picMk id="16" creationId="{BA8078FE-BFA5-660B-A85F-F61A50F790FE}"/>
          </ac:picMkLst>
        </pc:picChg>
        <pc:picChg chg="del">
          <ac:chgData name="Fardil Iqbal" userId="S::fardil@discovercoding.ca::fb37f888-8619-47b9-8c90-4418dd1fe7de" providerId="AD" clId="Web-{CF38F965-90ED-36C3-51C1-AC5EB82502E0}" dt="2024-07-11T20:46:55.516" v="696"/>
          <ac:picMkLst>
            <pc:docMk/>
            <pc:sldMk cId="1927704971" sldId="264"/>
            <ac:picMk id="17" creationId="{02765088-0A56-41AA-E76D-6E3E3F83E989}"/>
          </ac:picMkLst>
        </pc:picChg>
      </pc:sldChg>
      <pc:sldChg chg="addSp delSp modSp add replId">
        <pc:chgData name="Fardil Iqbal" userId="S::fardil@discovercoding.ca::fb37f888-8619-47b9-8c90-4418dd1fe7de" providerId="AD" clId="Web-{CF38F965-90ED-36C3-51C1-AC5EB82502E0}" dt="2024-07-11T21:19:12.151" v="1347" actId="1076"/>
        <pc:sldMkLst>
          <pc:docMk/>
          <pc:sldMk cId="4085989609" sldId="265"/>
        </pc:sldMkLst>
        <pc:spChg chg="mod">
          <ac:chgData name="Fardil Iqbal" userId="S::fardil@discovercoding.ca::fb37f888-8619-47b9-8c90-4418dd1fe7de" providerId="AD" clId="Web-{CF38F965-90ED-36C3-51C1-AC5EB82502E0}" dt="2024-07-11T21:02:32.973" v="891" actId="20577"/>
          <ac:spMkLst>
            <pc:docMk/>
            <pc:sldMk cId="4085989609" sldId="265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F38F965-90ED-36C3-51C1-AC5EB82502E0}" dt="2024-07-11T20:58:12.467" v="859" actId="20577"/>
          <ac:spMkLst>
            <pc:docMk/>
            <pc:sldMk cId="4085989609" sldId="265"/>
            <ac:spMk id="9" creationId="{998C4548-0271-02FD-E1DA-FDE0BCFAA60C}"/>
          </ac:spMkLst>
        </pc:spChg>
        <pc:spChg chg="mod">
          <ac:chgData name="Fardil Iqbal" userId="S::fardil@discovercoding.ca::fb37f888-8619-47b9-8c90-4418dd1fe7de" providerId="AD" clId="Web-{CF38F965-90ED-36C3-51C1-AC5EB82502E0}" dt="2024-07-11T20:58:58.734" v="871" actId="20577"/>
          <ac:spMkLst>
            <pc:docMk/>
            <pc:sldMk cId="4085989609" sldId="265"/>
            <ac:spMk id="19" creationId="{183A6E8D-2698-E677-A7C3-51E8B6C01BC1}"/>
          </ac:spMkLst>
        </pc:spChg>
        <pc:spChg chg="mod">
          <ac:chgData name="Fardil Iqbal" userId="S::fardil@discovercoding.ca::fb37f888-8619-47b9-8c90-4418dd1fe7de" providerId="AD" clId="Web-{CF38F965-90ED-36C3-51C1-AC5EB82502E0}" dt="2024-07-11T21:02:04.160" v="883" actId="20577"/>
          <ac:spMkLst>
            <pc:docMk/>
            <pc:sldMk cId="4085989609" sldId="265"/>
            <ac:spMk id="20" creationId="{4B4F3547-A249-C6A6-8665-C37BE0FBDA7B}"/>
          </ac:spMkLst>
        </pc:spChg>
        <pc:spChg chg="mod">
          <ac:chgData name="Fardil Iqbal" userId="S::fardil@discovercoding.ca::fb37f888-8619-47b9-8c90-4418dd1fe7de" providerId="AD" clId="Web-{CF38F965-90ED-36C3-51C1-AC5EB82502E0}" dt="2024-07-11T21:02:08.285" v="885" actId="20577"/>
          <ac:spMkLst>
            <pc:docMk/>
            <pc:sldMk cId="4085989609" sldId="265"/>
            <ac:spMk id="21" creationId="{292E5BF0-C874-1BC9-5DFD-2B6F198B51A7}"/>
          </ac:spMkLst>
        </pc:spChg>
        <pc:picChg chg="del">
          <ac:chgData name="Fardil Iqbal" userId="S::fardil@discovercoding.ca::fb37f888-8619-47b9-8c90-4418dd1fe7de" providerId="AD" clId="Web-{CF38F965-90ED-36C3-51C1-AC5EB82502E0}" dt="2024-07-11T20:58:12.530" v="860"/>
          <ac:picMkLst>
            <pc:docMk/>
            <pc:sldMk cId="4085989609" sldId="265"/>
            <ac:picMk id="3" creationId="{1F3A640A-A848-6D72-47A3-4CB124D71EBE}"/>
          </ac:picMkLst>
        </pc:picChg>
        <pc:picChg chg="add mod">
          <ac:chgData name="Fardil Iqbal" userId="S::fardil@discovercoding.ca::fb37f888-8619-47b9-8c90-4418dd1fe7de" providerId="AD" clId="Web-{CF38F965-90ED-36C3-51C1-AC5EB82502E0}" dt="2024-07-11T21:02:01.269" v="881" actId="1076"/>
          <ac:picMkLst>
            <pc:docMk/>
            <pc:sldMk cId="4085989609" sldId="265"/>
            <ac:picMk id="4" creationId="{26858E94-1E40-64B7-04E0-322A3762819A}"/>
          </ac:picMkLst>
        </pc:picChg>
        <pc:picChg chg="add del mod">
          <ac:chgData name="Fardil Iqbal" userId="S::fardil@discovercoding.ca::fb37f888-8619-47b9-8c90-4418dd1fe7de" providerId="AD" clId="Web-{CF38F965-90ED-36C3-51C1-AC5EB82502E0}" dt="2024-07-11T21:18:48.666" v="1338"/>
          <ac:picMkLst>
            <pc:docMk/>
            <pc:sldMk cId="4085989609" sldId="265"/>
            <ac:picMk id="6" creationId="{60AF0979-A1CC-85F6-1216-D6C8ECA97724}"/>
          </ac:picMkLst>
        </pc:picChg>
        <pc:picChg chg="add mod">
          <ac:chgData name="Fardil Iqbal" userId="S::fardil@discovercoding.ca::fb37f888-8619-47b9-8c90-4418dd1fe7de" providerId="AD" clId="Web-{CF38F965-90ED-36C3-51C1-AC5EB82502E0}" dt="2024-07-11T21:01:59.379" v="880" actId="1076"/>
          <ac:picMkLst>
            <pc:docMk/>
            <pc:sldMk cId="4085989609" sldId="265"/>
            <ac:picMk id="8" creationId="{68D897D0-B603-8B85-8C58-EEAB9FEC7E09}"/>
          </ac:picMkLst>
        </pc:picChg>
        <pc:picChg chg="add mod">
          <ac:chgData name="Fardil Iqbal" userId="S::fardil@discovercoding.ca::fb37f888-8619-47b9-8c90-4418dd1fe7de" providerId="AD" clId="Web-{CF38F965-90ED-36C3-51C1-AC5EB82502E0}" dt="2024-07-11T21:19:12.151" v="1347" actId="1076"/>
          <ac:picMkLst>
            <pc:docMk/>
            <pc:sldMk cId="4085989609" sldId="265"/>
            <ac:picMk id="11" creationId="{18E722DC-FEAF-DC2E-333D-C5B831345A14}"/>
          </ac:picMkLst>
        </pc:picChg>
        <pc:picChg chg="del">
          <ac:chgData name="Fardil Iqbal" userId="S::fardil@discovercoding.ca::fb37f888-8619-47b9-8c90-4418dd1fe7de" providerId="AD" clId="Web-{CF38F965-90ED-36C3-51C1-AC5EB82502E0}" dt="2024-07-11T20:58:12.561" v="861"/>
          <ac:picMkLst>
            <pc:docMk/>
            <pc:sldMk cId="4085989609" sldId="265"/>
            <ac:picMk id="16" creationId="{BA8078FE-BFA5-660B-A85F-F61A50F790FE}"/>
          </ac:picMkLst>
        </pc:picChg>
        <pc:picChg chg="del">
          <ac:chgData name="Fardil Iqbal" userId="S::fardil@discovercoding.ca::fb37f888-8619-47b9-8c90-4418dd1fe7de" providerId="AD" clId="Web-{CF38F965-90ED-36C3-51C1-AC5EB82502E0}" dt="2024-07-11T20:58:12.592" v="862"/>
          <ac:picMkLst>
            <pc:docMk/>
            <pc:sldMk cId="4085989609" sldId="265"/>
            <ac:picMk id="18" creationId="{92D9CB0B-5EF8-5AC1-1EEC-9B7E7E880E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8174-BB44-475F-B1C4-712FBD794D72}" type="datetimeFigureOut"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3A65B-63AD-4BEC-9A73-F11451D456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5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microbit/articles/zfjg8p3#:~:text=The%20micro%3Abit%20is%20a,explore%20ideas%20using%20real%20cod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get-started/features/overview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Information from </a:t>
            </a:r>
            <a:r>
              <a:rPr lang="en-US">
                <a:hlinkClick r:id="rId3"/>
              </a:rPr>
              <a:t>https://www.bbc.co.uk/teach/microbit/articles/zfjg8p3#:~:text=The%20micro%3Abit%20is%20a,explore%20ideas%20using%20real%20code</a:t>
            </a:r>
            <a:r>
              <a:rPr lang="en-US"/>
              <a:t>.</a:t>
            </a:r>
          </a:p>
          <a:p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A65B-63AD-4BEC-9A73-F11451D45616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</a:t>
            </a:r>
            <a:r>
              <a:rPr lang="en-US"/>
              <a:t> from </a:t>
            </a:r>
            <a:r>
              <a:rPr lang="en-US">
                <a:hlinkClick r:id="rId3"/>
              </a:rPr>
              <a:t>https://microbit.org/get-started/features/overview/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A65B-63AD-4BEC-9A73-F11451D45616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Features: Buttons, Microphone, Speaker, LED screen, logo-button, accelerometer (detects movement)</a:t>
            </a:r>
          </a:p>
          <a:p>
            <a:r>
              <a:rPr lang="en-US">
                <a:cs typeface="Calibri"/>
              </a:rPr>
              <a:t>Buttons are used in keyboard, controllers, cars EVERYWHERE! Microphones in our phones/computers, Our computers have screens (made up of MUCH smaller </a:t>
            </a:r>
            <a:r>
              <a:rPr lang="en-US" err="1">
                <a:cs typeface="Calibri"/>
              </a:rPr>
              <a:t>leds</a:t>
            </a:r>
            <a:r>
              <a:rPr lang="en-US">
                <a:cs typeface="Calibri"/>
              </a:rPr>
              <a:t>)</a:t>
            </a:r>
          </a:p>
          <a:p>
            <a:r>
              <a:rPr lang="en-US">
                <a:cs typeface="Calibri"/>
              </a:rPr>
              <a:t>The button used in the logo uses the same ideas as touch screens! Accelerometers are used anywhere we need to detect movement (alarm system)</a:t>
            </a:r>
          </a:p>
          <a:p>
            <a:r>
              <a:rPr lang="en-US">
                <a:cs typeface="Calibri"/>
              </a:rPr>
              <a:t>Some robots might needs buttons on a controller to control what they do. They could also use microphones to recognize sounds/speech and do an action. We could give them screens to show an animation or give them a face.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A65B-63AD-4BEC-9A73-F11451D456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2u7UJSRuko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akecode.microbit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245" y="294280"/>
            <a:ext cx="5823760" cy="4068069"/>
          </a:xfrm>
        </p:spPr>
        <p:txBody>
          <a:bodyPr>
            <a:normAutofit/>
          </a:bodyPr>
          <a:lstStyle/>
          <a:p>
            <a:r>
              <a:rPr lang="en-US" b="1">
                <a:latin typeface="Aharoni"/>
                <a:cs typeface="Aharoni"/>
              </a:rPr>
              <a:t>Lesson1:</a:t>
            </a:r>
            <a:br>
              <a:rPr lang="en-US" b="1">
                <a:latin typeface="Aharoni"/>
                <a:cs typeface="Aharoni"/>
              </a:rPr>
            </a:br>
            <a:r>
              <a:rPr lang="en-US" b="1">
                <a:latin typeface="Aharoni"/>
                <a:cs typeface="Aharoni"/>
              </a:rPr>
              <a:t> Introduction to Robotics and </a:t>
            </a:r>
            <a:br>
              <a:rPr lang="en-US" b="1">
                <a:latin typeface="Aharoni"/>
                <a:cs typeface="Aharoni"/>
              </a:rPr>
            </a:br>
            <a:r>
              <a:rPr lang="en-US" b="1" err="1">
                <a:latin typeface="Aharoni"/>
                <a:cs typeface="Aharoni"/>
              </a:rPr>
              <a:t>MicroBits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073" y="4555065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haroni"/>
              <a:cs typeface="Aharon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F85D82E4-C4A2-3FA0-E7FA-3F99D061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566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75314876-3EDC-59EB-FFD0-5AAFF698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More Tutorials!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Congratulations! You made your first </a:t>
            </a:r>
            <a:r>
              <a:rPr lang="en-US" err="1"/>
              <a:t>Micro:Bit</a:t>
            </a:r>
            <a:r>
              <a:rPr lang="en-US"/>
              <a:t> program!</a:t>
            </a:r>
          </a:p>
          <a:p>
            <a:r>
              <a:rPr lang="en-US"/>
              <a:t>Some tutorials to get even more familiar with </a:t>
            </a:r>
            <a:r>
              <a:rPr lang="en-US" err="1"/>
              <a:t>Micro:Bits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finger pointing at a button&#10;&#10;Description automatically generated">
            <a:extLst>
              <a:ext uri="{FF2B5EF4-FFF2-40B4-BE49-F238E27FC236}">
                <a16:creationId xmlns:a16="http://schemas.microsoft.com/office/drawing/2014/main" id="{1F3A640A-A848-6D72-47A3-4CB124D71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99" y="3300333"/>
            <a:ext cx="3118919" cy="2216165"/>
          </a:xfrm>
          <a:prstGeom prst="rect">
            <a:avLst/>
          </a:prstGeom>
        </p:spPr>
      </p:pic>
      <p:pic>
        <p:nvPicPr>
          <p:cNvPr id="16" name="Picture 15" descr="A cartoon of a square with arms and legs&#10;&#10;Description automatically generated">
            <a:extLst>
              <a:ext uri="{FF2B5EF4-FFF2-40B4-BE49-F238E27FC236}">
                <a16:creationId xmlns:a16="http://schemas.microsoft.com/office/drawing/2014/main" id="{BA8078FE-BFA5-660B-A85F-F61A50F79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700" y="3269352"/>
            <a:ext cx="3312600" cy="2252134"/>
          </a:xfrm>
          <a:prstGeom prst="rect">
            <a:avLst/>
          </a:prstGeom>
        </p:spPr>
      </p:pic>
      <p:pic>
        <p:nvPicPr>
          <p:cNvPr id="18" name="Picture 17" descr="A person and person using a device&#10;&#10;Description automatically generated">
            <a:extLst>
              <a:ext uri="{FF2B5EF4-FFF2-40B4-BE49-F238E27FC236}">
                <a16:creationId xmlns:a16="http://schemas.microsoft.com/office/drawing/2014/main" id="{92D9CB0B-5EF8-5AC1-1EEC-9B7E7E880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161" y="3267815"/>
            <a:ext cx="3247932" cy="22532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3A6E8D-2698-E677-A7C3-51E8B6C01BC1}"/>
              </a:ext>
            </a:extLst>
          </p:cNvPr>
          <p:cNvSpPr txBox="1"/>
          <p:nvPr/>
        </p:nvSpPr>
        <p:spPr>
          <a:xfrm>
            <a:off x="1708952" y="2900039"/>
            <a:ext cx="414290" cy="376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4F3547-A249-C6A6-8665-C37BE0FBDA7B}"/>
              </a:ext>
            </a:extLst>
          </p:cNvPr>
          <p:cNvSpPr txBox="1"/>
          <p:nvPr/>
        </p:nvSpPr>
        <p:spPr>
          <a:xfrm>
            <a:off x="5763088" y="2922233"/>
            <a:ext cx="414290" cy="376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E5BF0-C874-1BC9-5DFD-2B6F198B51A7}"/>
              </a:ext>
            </a:extLst>
          </p:cNvPr>
          <p:cNvSpPr txBox="1"/>
          <p:nvPr/>
        </p:nvSpPr>
        <p:spPr>
          <a:xfrm>
            <a:off x="9979981" y="2892641"/>
            <a:ext cx="414290" cy="376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97223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Even More Tutorials! </a:t>
            </a:r>
            <a:endParaRPr lang="en-US">
              <a:latin typeface="Aharoni"/>
              <a:cs typeface="Aharoni"/>
            </a:endParaRP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A6E8D-2698-E677-A7C3-51E8B6C01BC1}"/>
              </a:ext>
            </a:extLst>
          </p:cNvPr>
          <p:cNvSpPr txBox="1"/>
          <p:nvPr/>
        </p:nvSpPr>
        <p:spPr>
          <a:xfrm>
            <a:off x="1886506" y="1827321"/>
            <a:ext cx="414290" cy="376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4F3547-A249-C6A6-8665-C37BE0FBDA7B}"/>
              </a:ext>
            </a:extLst>
          </p:cNvPr>
          <p:cNvSpPr txBox="1"/>
          <p:nvPr/>
        </p:nvSpPr>
        <p:spPr>
          <a:xfrm>
            <a:off x="5681709" y="1827320"/>
            <a:ext cx="414290" cy="376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E5BF0-C874-1BC9-5DFD-2B6F198B51A7}"/>
              </a:ext>
            </a:extLst>
          </p:cNvPr>
          <p:cNvSpPr txBox="1"/>
          <p:nvPr/>
        </p:nvSpPr>
        <p:spPr>
          <a:xfrm>
            <a:off x="9979981" y="1827321"/>
            <a:ext cx="414290" cy="376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6.</a:t>
            </a:r>
          </a:p>
        </p:txBody>
      </p:sp>
      <p:pic>
        <p:nvPicPr>
          <p:cNvPr id="4" name="Picture 3" descr="A cartoon of a mouse&#10;&#10;Description automatically generated">
            <a:extLst>
              <a:ext uri="{FF2B5EF4-FFF2-40B4-BE49-F238E27FC236}">
                <a16:creationId xmlns:a16="http://schemas.microsoft.com/office/drawing/2014/main" id="{26858E94-1E40-64B7-04E0-322A3762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482" y="2425823"/>
            <a:ext cx="3767037" cy="2694373"/>
          </a:xfrm>
          <a:prstGeom prst="rect">
            <a:avLst/>
          </a:prstGeom>
        </p:spPr>
      </p:pic>
      <p:pic>
        <p:nvPicPr>
          <p:cNvPr id="8" name="Picture 7" descr="A cartoon of a person clapping hands and a robot&#10;&#10;Description automatically generated">
            <a:extLst>
              <a:ext uri="{FF2B5EF4-FFF2-40B4-BE49-F238E27FC236}">
                <a16:creationId xmlns:a16="http://schemas.microsoft.com/office/drawing/2014/main" id="{68D897D0-B603-8B85-8C58-EEAB9FEC7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42" y="2507479"/>
            <a:ext cx="3615617" cy="2494071"/>
          </a:xfrm>
          <a:prstGeom prst="rect">
            <a:avLst/>
          </a:prstGeom>
        </p:spPr>
      </p:pic>
      <p:pic>
        <p:nvPicPr>
          <p:cNvPr id="11" name="Picture 10" descr="A hand and keyboard with text&#10;&#10;Description automatically generated">
            <a:extLst>
              <a:ext uri="{FF2B5EF4-FFF2-40B4-BE49-F238E27FC236}">
                <a16:creationId xmlns:a16="http://schemas.microsoft.com/office/drawing/2014/main" id="{18E722DC-FEAF-DC2E-333D-C5B831345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930" y="2503781"/>
            <a:ext cx="3704392" cy="25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8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Applications to our World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learned a lot about what </a:t>
            </a:r>
            <a:r>
              <a:rPr lang="en-US" err="1"/>
              <a:t>Micro:Bits</a:t>
            </a:r>
            <a:r>
              <a:rPr lang="en-US"/>
              <a:t> can do</a:t>
            </a:r>
          </a:p>
          <a:p>
            <a:r>
              <a:rPr lang="en-US"/>
              <a:t>What are some of the features on our </a:t>
            </a:r>
            <a:r>
              <a:rPr lang="en-US" err="1"/>
              <a:t>Micro:Bits</a:t>
            </a:r>
            <a:r>
              <a:rPr lang="en-US"/>
              <a:t>?</a:t>
            </a:r>
          </a:p>
          <a:p>
            <a:r>
              <a:rPr lang="en-US"/>
              <a:t>Where are some of these features used in other devices in our world?</a:t>
            </a:r>
          </a:p>
          <a:p>
            <a:r>
              <a:rPr lang="en-US"/>
              <a:t>How can we apply what learned to robots?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92770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Course Overview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US">
                <a:ea typeface="+mn-lt"/>
                <a:cs typeface="+mn-lt"/>
              </a:rPr>
              <a:t>Lesson 1: Introduction to Robotics and </a:t>
            </a:r>
            <a:r>
              <a:rPr lang="en-US" err="1">
                <a:ea typeface="+mn-lt"/>
                <a:cs typeface="+mn-lt"/>
              </a:rPr>
              <a:t>MicroBits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457200" indent="-457200"/>
            <a:r>
              <a:rPr lang="en-US">
                <a:ea typeface="+mn-lt"/>
                <a:cs typeface="+mn-lt"/>
              </a:rPr>
              <a:t>Lesson 2: Introduction to </a:t>
            </a:r>
            <a:r>
              <a:rPr lang="en-US" err="1">
                <a:ea typeface="+mn-lt"/>
                <a:cs typeface="+mn-lt"/>
              </a:rPr>
              <a:t>Cutebots</a:t>
            </a:r>
            <a:r>
              <a:rPr lang="en-US">
                <a:ea typeface="+mn-lt"/>
                <a:cs typeface="+mn-lt"/>
              </a:rPr>
              <a:t> and Basic Movement 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Lesson 3: Sensors and Data Collection 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Lesson 4: Project 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Lesson 5: Obstacle Avoidance 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Lesson 6: Radio signals and remote control 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Lesson 7: Servo Motor Control 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Lesson 8: Integrating Multiple Behaviors 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Lesson 9-10: Mini-Hackathon 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64315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3" name="Picture 2" descr="A screen shot of a cell phone&#10;&#10;Description automatically generated">
            <a:extLst>
              <a:ext uri="{FF2B5EF4-FFF2-40B4-BE49-F238E27FC236}">
                <a16:creationId xmlns:a16="http://schemas.microsoft.com/office/drawing/2014/main" id="{9ED1BC36-30AF-4801-D836-50EF4A948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5" y="-350"/>
            <a:ext cx="5333585" cy="68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FEC3-090B-3EE5-B471-38FEF4B2D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7B38AA0A-9734-26B8-B900-858E1C5BD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8B79D1C1-0EEB-D214-EF11-88B13AAC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15B31B-4CEA-69F4-017B-DC5448F86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22" y="3629"/>
            <a:ext cx="5257799" cy="68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7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Learning Objectives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192"/>
            <a:ext cx="10515600" cy="47107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>
                <a:ea typeface="+mn-lt"/>
                <a:cs typeface="+mn-lt"/>
              </a:rPr>
              <a:t>Understand the basic principles of robotics and how they apply to real-world scenarios.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Demonstrate proficiency in using </a:t>
            </a:r>
            <a:r>
              <a:rPr lang="en-US" sz="2200" err="1">
                <a:ea typeface="+mn-lt"/>
                <a:cs typeface="+mn-lt"/>
              </a:rPr>
              <a:t>MicroBits</a:t>
            </a:r>
            <a:r>
              <a:rPr lang="en-US" sz="2200">
                <a:ea typeface="+mn-lt"/>
                <a:cs typeface="+mn-lt"/>
              </a:rPr>
              <a:t> and </a:t>
            </a:r>
            <a:r>
              <a:rPr lang="en-US" sz="2200" err="1">
                <a:ea typeface="+mn-lt"/>
                <a:cs typeface="+mn-lt"/>
              </a:rPr>
              <a:t>Cutebots</a:t>
            </a:r>
            <a:r>
              <a:rPr lang="en-US" sz="2200">
                <a:ea typeface="+mn-lt"/>
                <a:cs typeface="+mn-lt"/>
              </a:rPr>
              <a:t> for various robotic applications.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Develop and execute programs that control the movement and behavior of robots.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Integrate sensor data to enable robots to interact with their environment.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Code and utilize servos for precise control of robotic components.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Apply problem-solving and critical thinking skills to troubleshoot and refine robotic programs.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Collaborate effectively in teams to complete robotics challenges and projects.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Communicate their ideas and solutions effectively through presentations and demonstrations.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20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25243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Introduction to </a:t>
            </a:r>
            <a:r>
              <a:rPr lang="en-US" b="1" err="1">
                <a:latin typeface="Aharoni"/>
                <a:cs typeface="Aharoni"/>
              </a:rPr>
              <a:t>MicroBits</a:t>
            </a:r>
            <a:endParaRPr lang="en-US" err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D1768-5D2D-36C6-6851-01247C1D3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5"/>
              </a:rPr>
              <a:t>https://www.youtube.com/watch?v=u2u7UJSRuko</a:t>
            </a:r>
            <a:endParaRPr lang="en-US"/>
          </a:p>
          <a:p>
            <a:r>
              <a:rPr lang="en-US"/>
              <a:t>The first </a:t>
            </a:r>
            <a:r>
              <a:rPr lang="en-US" err="1"/>
              <a:t>MicroBit</a:t>
            </a:r>
            <a:r>
              <a:rPr lang="en-US"/>
              <a:t> was created in 2015</a:t>
            </a:r>
          </a:p>
          <a:p>
            <a:r>
              <a:rPr lang="en-US"/>
              <a:t>It is a </a:t>
            </a:r>
            <a:r>
              <a:rPr lang="en-US" b="1"/>
              <a:t>pocket-sized computer </a:t>
            </a:r>
            <a:r>
              <a:rPr lang="en-US"/>
              <a:t>that can be </a:t>
            </a:r>
            <a:r>
              <a:rPr lang="en-US" b="1"/>
              <a:t>programmed</a:t>
            </a:r>
            <a:r>
              <a:rPr lang="en-US"/>
              <a:t> in many ways</a:t>
            </a:r>
          </a:p>
        </p:txBody>
      </p:sp>
    </p:spTree>
    <p:extLst>
      <p:ext uri="{BB962C8B-B14F-4D97-AF65-F5344CB8AC3E}">
        <p14:creationId xmlns:p14="http://schemas.microsoft.com/office/powerpoint/2010/main" val="133583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Aharoni"/>
                <a:cs typeface="Aharoni"/>
              </a:rPr>
              <a:t>MicroBit</a:t>
            </a:r>
            <a:r>
              <a:rPr lang="en-US" b="1">
                <a:latin typeface="Aharoni"/>
                <a:cs typeface="Aharoni"/>
              </a:rPr>
              <a:t> Components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14" name="Content Placeholder 13" descr="A diagram of a microchip&#10;&#10;Description automatically generated">
            <a:extLst>
              <a:ext uri="{FF2B5EF4-FFF2-40B4-BE49-F238E27FC236}">
                <a16:creationId xmlns:a16="http://schemas.microsoft.com/office/drawing/2014/main" id="{2703DF2A-8CA8-1541-AA37-00D41338C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8586" y="1828875"/>
            <a:ext cx="5697620" cy="4517366"/>
          </a:xfrm>
        </p:spPr>
      </p:pic>
      <p:pic>
        <p:nvPicPr>
          <p:cNvPr id="15" name="Picture 14" descr="A black and yellow microchip with white text&#10;&#10;Description automatically generated">
            <a:extLst>
              <a:ext uri="{FF2B5EF4-FFF2-40B4-BE49-F238E27FC236}">
                <a16:creationId xmlns:a16="http://schemas.microsoft.com/office/drawing/2014/main" id="{CD541DF7-3617-E240-3409-29AB0A9B5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61" y="1687903"/>
            <a:ext cx="5994947" cy="4646761"/>
          </a:xfrm>
          <a:prstGeom prst="rect">
            <a:avLst/>
          </a:pr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Our First Program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We're going to write our very first </a:t>
            </a:r>
            <a:r>
              <a:rPr lang="en-US" err="1"/>
              <a:t>Micro:Bit</a:t>
            </a:r>
            <a:r>
              <a:rPr lang="en-US"/>
              <a:t> program!</a:t>
            </a:r>
          </a:p>
          <a:p>
            <a:r>
              <a:rPr lang="en-US"/>
              <a:t>Go to </a:t>
            </a:r>
            <a:r>
              <a:rPr lang="en-US">
                <a:ea typeface="+mn-lt"/>
                <a:cs typeface="+mn-lt"/>
                <a:hlinkClick r:id="rId4"/>
              </a:rPr>
              <a:t>makecode.microbit.org</a:t>
            </a:r>
            <a:r>
              <a:rPr lang="en-US">
                <a:ea typeface="+mn-lt"/>
                <a:cs typeface="+mn-lt"/>
              </a:rPr>
              <a:t> and look for the </a:t>
            </a:r>
            <a:r>
              <a:rPr lang="en-US" b="1">
                <a:ea typeface="+mn-lt"/>
                <a:cs typeface="+mn-lt"/>
              </a:rPr>
              <a:t>Flashing Heart Tutorial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/>
              <a:t>Do </a:t>
            </a:r>
            <a:r>
              <a:rPr lang="en-US" b="1"/>
              <a:t>not</a:t>
            </a:r>
            <a:r>
              <a:rPr lang="en-US"/>
              <a:t> plug in your </a:t>
            </a:r>
            <a:r>
              <a:rPr lang="en-US" err="1"/>
              <a:t>Micro:Bit</a:t>
            </a:r>
            <a:r>
              <a:rPr lang="en-US"/>
              <a:t> yet and follow along!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heart with a purple and white text&#10;&#10;Description automatically generated">
            <a:extLst>
              <a:ext uri="{FF2B5EF4-FFF2-40B4-BE49-F238E27FC236}">
                <a16:creationId xmlns:a16="http://schemas.microsoft.com/office/drawing/2014/main" id="{4F6C68AD-C056-0F52-6687-04AE48308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072" y="3025555"/>
            <a:ext cx="269309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Downloading our Program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Now that we finished writing our code, we can download it onto the </a:t>
            </a:r>
            <a:r>
              <a:rPr lang="en-US" err="1"/>
              <a:t>Micro:Bit</a:t>
            </a:r>
            <a:endParaRPr lang="en-US"/>
          </a:p>
          <a:p>
            <a:r>
              <a:rPr lang="en-US"/>
              <a:t>Connect your </a:t>
            </a:r>
            <a:r>
              <a:rPr lang="en-US" err="1"/>
              <a:t>Micro:bit</a:t>
            </a:r>
            <a:r>
              <a:rPr lang="en-US"/>
              <a:t> to your computer using the USB cable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4" name="Picture 3" descr="A purple sign with white text&#10;&#10;Description automatically generated">
            <a:extLst>
              <a:ext uri="{FF2B5EF4-FFF2-40B4-BE49-F238E27FC236}">
                <a16:creationId xmlns:a16="http://schemas.microsoft.com/office/drawing/2014/main" id="{A264A03C-A335-FD43-4172-F81909698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6" y="4837397"/>
            <a:ext cx="3121152" cy="46285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B8BF897-AF60-E17E-5A76-3EE14AD6A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28" y="3591013"/>
            <a:ext cx="3066535" cy="305409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FBC8B67-C7AA-F81D-6A41-7660BEB99990}"/>
              </a:ext>
            </a:extLst>
          </p:cNvPr>
          <p:cNvSpPr/>
          <p:nvPr/>
        </p:nvSpPr>
        <p:spPr>
          <a:xfrm>
            <a:off x="3572256" y="4864608"/>
            <a:ext cx="658368" cy="512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56719A1-6AF5-B489-607D-8B1D1B4D74B1}"/>
              </a:ext>
            </a:extLst>
          </p:cNvPr>
          <p:cNvSpPr/>
          <p:nvPr/>
        </p:nvSpPr>
        <p:spPr>
          <a:xfrm rot="16200000">
            <a:off x="4779263" y="4279392"/>
            <a:ext cx="658368" cy="512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76390D-7B16-9F3C-7EB8-31232534A6CA}"/>
              </a:ext>
            </a:extLst>
          </p:cNvPr>
          <p:cNvSpPr/>
          <p:nvPr/>
        </p:nvSpPr>
        <p:spPr>
          <a:xfrm rot="5400000">
            <a:off x="6662927" y="5687568"/>
            <a:ext cx="658368" cy="512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C3D5C27-F7F9-77DE-4D1F-1803296B8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693" t="17073" r="307" b="-663"/>
          <a:stretch/>
        </p:blipFill>
        <p:spPr>
          <a:xfrm>
            <a:off x="8516112" y="3588608"/>
            <a:ext cx="3041910" cy="295134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A806179-F2D1-D100-4E09-E2A68D363AFB}"/>
              </a:ext>
            </a:extLst>
          </p:cNvPr>
          <p:cNvSpPr/>
          <p:nvPr/>
        </p:nvSpPr>
        <p:spPr>
          <a:xfrm>
            <a:off x="7583423" y="4809744"/>
            <a:ext cx="658368" cy="512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B63D7CA-498D-7DAA-C7D4-B6F10F7DD027}"/>
              </a:ext>
            </a:extLst>
          </p:cNvPr>
          <p:cNvSpPr/>
          <p:nvPr/>
        </p:nvSpPr>
        <p:spPr>
          <a:xfrm rot="5400000">
            <a:off x="10430255" y="5394960"/>
            <a:ext cx="658368" cy="512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 - Updated Presentation Template" id="{317564B8-7678-49AD-9960-295DA137B1EC}" vid="{619AD8B9-5C64-4489-A6F2-1BF0D9B82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5160-2cc2-4f6e-9f67-25cd799fb4fe">
      <Terms xmlns="http://schemas.microsoft.com/office/infopath/2007/PartnerControls"/>
    </lcf76f155ced4ddcb4097134ff3c332f>
    <TaxCatchAll xmlns="989ff71b-491f-4357-8dc5-6b15ed9d62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93896A41C66418A4DAE7FD2B61888" ma:contentTypeVersion="18" ma:contentTypeDescription="Create a new document." ma:contentTypeScope="" ma:versionID="0aa3d810216d9d42dfbb112f282c3ba3">
  <xsd:schema xmlns:xsd="http://www.w3.org/2001/XMLSchema" xmlns:xs="http://www.w3.org/2001/XMLSchema" xmlns:p="http://schemas.microsoft.com/office/2006/metadata/properties" xmlns:ns2="989ff71b-491f-4357-8dc5-6b15ed9d6290" xmlns:ns3="e3a95160-2cc2-4f6e-9f67-25cd799fb4fe" targetNamespace="http://schemas.microsoft.com/office/2006/metadata/properties" ma:root="true" ma:fieldsID="09c0dc8ba7dc3501fc593b361aa6f079" ns2:_="" ns3:_="">
    <xsd:import namespace="989ff71b-491f-4357-8dc5-6b15ed9d6290"/>
    <xsd:import namespace="e3a95160-2cc2-4f6e-9f67-25cd799fb4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71b-491f-4357-8dc5-6b15ed9d6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81f18-ddaa-4d6c-a78e-b385befb645f}" ma:internalName="TaxCatchAll" ma:showField="CatchAllData" ma:web="989ff71b-491f-4357-8dc5-6b15ed9d6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5160-2cc2-4f6e-9f67-25cd799fb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b42d2a-1a64-4969-8c02-f516e148a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0653DF-173E-47EF-BF8F-9B7F81662BD9}">
  <ds:schemaRefs>
    <ds:schemaRef ds:uri="http://purl.org/dc/terms/"/>
    <ds:schemaRef ds:uri="989ff71b-491f-4357-8dc5-6b15ed9d6290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3a95160-2cc2-4f6e-9f67-25cd799fb4fe"/>
  </ds:schemaRefs>
</ds:datastoreItem>
</file>

<file path=customXml/itemProps2.xml><?xml version="1.0" encoding="utf-8"?>
<ds:datastoreItem xmlns:ds="http://schemas.openxmlformats.org/officeDocument/2006/customXml" ds:itemID="{F4690D0E-D653-4719-930F-313114D23F64}">
  <ds:schemaRefs>
    <ds:schemaRef ds:uri="989ff71b-491f-4357-8dc5-6b15ed9d6290"/>
    <ds:schemaRef ds:uri="e3a95160-2cc2-4f6e-9f67-25cd799fb4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64D8EC-082B-4FCA-8DD0-826965F94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- Teaching Presentation Template</Template>
  <TotalTime>0</TotalTime>
  <Words>548</Words>
  <Application>Microsoft Office PowerPoint</Application>
  <PresentationFormat>Widescreen</PresentationFormat>
  <Paragraphs>80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Lesson1:  Introduction to Robotics and  MicroBits</vt:lpstr>
      <vt:lpstr>Course Overview</vt:lpstr>
      <vt:lpstr>PowerPoint Presentation</vt:lpstr>
      <vt:lpstr>PowerPoint Presentation</vt:lpstr>
      <vt:lpstr>Learning Objectives</vt:lpstr>
      <vt:lpstr>Introduction to MicroBits</vt:lpstr>
      <vt:lpstr>MicroBit Components</vt:lpstr>
      <vt:lpstr>Our First Program</vt:lpstr>
      <vt:lpstr>Downloading our Program</vt:lpstr>
      <vt:lpstr>More Tutorials!</vt:lpstr>
      <vt:lpstr>Even More Tutorials! </vt:lpstr>
      <vt:lpstr>Applications to our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Lam</dc:creator>
  <cp:lastModifiedBy>Jennifer Lam</cp:lastModifiedBy>
  <cp:revision>24</cp:revision>
  <dcterms:created xsi:type="dcterms:W3CDTF">2024-07-09T16:27:57Z</dcterms:created>
  <dcterms:modified xsi:type="dcterms:W3CDTF">2025-01-29T22:01:05Z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0x010100CB193896A41C66418A4DAE7FD2B61888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