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  <p:sldMasterId id="2147483648" r:id="rId5"/>
  </p:sldMasterIdLst>
  <p:notesMasterIdLst>
    <p:notesMasterId r:id="rId15"/>
  </p:notesMasterIdLst>
  <p:sldIdLst>
    <p:sldId id="256" r:id="rId6"/>
    <p:sldId id="344" r:id="rId7"/>
    <p:sldId id="354" r:id="rId8"/>
    <p:sldId id="348" r:id="rId9"/>
    <p:sldId id="351" r:id="rId10"/>
    <p:sldId id="352" r:id="rId11"/>
    <p:sldId id="350" r:id="rId12"/>
    <p:sldId id="349" r:id="rId13"/>
    <p:sldId id="353" r:id="rId14"/>
  </p:sldIdLst>
  <p:sldSz cx="12192000" cy="6858000"/>
  <p:notesSz cx="9236075" cy="69500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/>
    </p:cSldViewPr>
  </p:slide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20" Type="http://schemas.microsoft.com/office/2016/11/relationships/changesInfo" Target="changesInfos/changesInfo1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2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5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Nomar Chavez" userId="S::nomar@discovercoding.ca::417f6ffd-e9d0-476c-b3c4-87af324841ce" providerId="AD" clId="Web-{958A724E-15B9-C938-995C-B62440FDBCCE}"/>
    <pc:docChg chg="addSld modSld">
      <pc:chgData name="Nomar Chavez" userId="S::nomar@discovercoding.ca::417f6ffd-e9d0-476c-b3c4-87af324841ce" providerId="AD" clId="Web-{958A724E-15B9-C938-995C-B62440FDBCCE}" dt="2025-01-22T20:16:43.389" v="4283" actId="1076"/>
      <pc:docMkLst>
        <pc:docMk/>
      </pc:docMkLst>
      <pc:sldChg chg="modSp modNotes">
        <pc:chgData name="Nomar Chavez" userId="S::nomar@discovercoding.ca::417f6ffd-e9d0-476c-b3c4-87af324841ce" providerId="AD" clId="Web-{958A724E-15B9-C938-995C-B62440FDBCCE}" dt="2025-01-22T19:58:20.557" v="3660"/>
        <pc:sldMkLst>
          <pc:docMk/>
          <pc:sldMk cId="4253532740" sldId="348"/>
        </pc:sldMkLst>
        <pc:spChg chg="mod">
          <ac:chgData name="Nomar Chavez" userId="S::nomar@discovercoding.ca::417f6ffd-e9d0-476c-b3c4-87af324841ce" providerId="AD" clId="Web-{958A724E-15B9-C938-995C-B62440FDBCCE}" dt="2025-01-22T19:37:45.567" v="1922" actId="14100"/>
          <ac:spMkLst>
            <pc:docMk/>
            <pc:sldMk cId="4253532740" sldId="348"/>
            <ac:spMk id="3" creationId="{998C4548-0271-02FD-E1DA-FDE0BCFAA60C}"/>
          </ac:spMkLst>
        </pc:spChg>
      </pc:sldChg>
      <pc:sldChg chg="modSp modNotes">
        <pc:chgData name="Nomar Chavez" userId="S::nomar@discovercoding.ca::417f6ffd-e9d0-476c-b3c4-87af324841ce" providerId="AD" clId="Web-{958A724E-15B9-C938-995C-B62440FDBCCE}" dt="2025-01-22T19:56:56.197" v="3495"/>
        <pc:sldMkLst>
          <pc:docMk/>
          <pc:sldMk cId="3870040562" sldId="349"/>
        </pc:sldMkLst>
        <pc:spChg chg="mod">
          <ac:chgData name="Nomar Chavez" userId="S::nomar@discovercoding.ca::417f6ffd-e9d0-476c-b3c4-87af324841ce" providerId="AD" clId="Web-{958A724E-15B9-C938-995C-B62440FDBCCE}" dt="2025-01-22T19:54:56.194" v="3304" actId="20577"/>
          <ac:spMkLst>
            <pc:docMk/>
            <pc:sldMk cId="3870040562" sldId="349"/>
            <ac:spMk id="3" creationId="{998C4548-0271-02FD-E1DA-FDE0BCFAA60C}"/>
          </ac:spMkLst>
        </pc:spChg>
      </pc:sldChg>
      <pc:sldChg chg="modSp modNotes">
        <pc:chgData name="Nomar Chavez" userId="S::nomar@discovercoding.ca::417f6ffd-e9d0-476c-b3c4-87af324841ce" providerId="AD" clId="Web-{958A724E-15B9-C938-995C-B62440FDBCCE}" dt="2025-01-22T19:52:33.458" v="3227"/>
        <pc:sldMkLst>
          <pc:docMk/>
          <pc:sldMk cId="3467118925" sldId="350"/>
        </pc:sldMkLst>
        <pc:spChg chg="mod">
          <ac:chgData name="Nomar Chavez" userId="S::nomar@discovercoding.ca::417f6ffd-e9d0-476c-b3c4-87af324841ce" providerId="AD" clId="Web-{958A724E-15B9-C938-995C-B62440FDBCCE}" dt="2025-01-22T19:38:16.786" v="1924" actId="20577"/>
          <ac:spMkLst>
            <pc:docMk/>
            <pc:sldMk cId="3467118925" sldId="350"/>
            <ac:spMk id="3" creationId="{998C4548-0271-02FD-E1DA-FDE0BCFAA60C}"/>
          </ac:spMkLst>
        </pc:spChg>
      </pc:sldChg>
      <pc:sldChg chg="modSp add replId modNotes">
        <pc:chgData name="Nomar Chavez" userId="S::nomar@discovercoding.ca::417f6ffd-e9d0-476c-b3c4-87af324841ce" providerId="AD" clId="Web-{958A724E-15B9-C938-995C-B62440FDBCCE}" dt="2025-01-22T20:16:43.389" v="4283" actId="1076"/>
        <pc:sldMkLst>
          <pc:docMk/>
          <pc:sldMk cId="850925027" sldId="351"/>
        </pc:sldMkLst>
        <pc:spChg chg="mod">
          <ac:chgData name="Nomar Chavez" userId="S::nomar@discovercoding.ca::417f6ffd-e9d0-476c-b3c4-87af324841ce" providerId="AD" clId="Web-{958A724E-15B9-C938-995C-B62440FDBCCE}" dt="2025-01-22T20:16:43.358" v="4281" actId="1076"/>
          <ac:spMkLst>
            <pc:docMk/>
            <pc:sldMk cId="850925027" sldId="351"/>
            <ac:spMk id="2" creationId="{F3851265-2976-9BF6-8320-374AAD40A593}"/>
          </ac:spMkLst>
        </pc:spChg>
        <pc:spChg chg="mod">
          <ac:chgData name="Nomar Chavez" userId="S::nomar@discovercoding.ca::417f6ffd-e9d0-476c-b3c4-87af324841ce" providerId="AD" clId="Web-{958A724E-15B9-C938-995C-B62440FDBCCE}" dt="2025-01-22T20:16:43.389" v="4283" actId="1076"/>
          <ac:spMkLst>
            <pc:docMk/>
            <pc:sldMk cId="850925027" sldId="351"/>
            <ac:spMk id="3" creationId="{998C4548-0271-02FD-E1DA-FDE0BCFAA60C}"/>
          </ac:spMkLst>
        </pc:spChg>
        <pc:spChg chg="mod">
          <ac:chgData name="Nomar Chavez" userId="S::nomar@discovercoding.ca::417f6ffd-e9d0-476c-b3c4-87af324841ce" providerId="AD" clId="Web-{958A724E-15B9-C938-995C-B62440FDBCCE}" dt="2025-01-22T20:16:43.374" v="4282" actId="1076"/>
          <ac:spMkLst>
            <pc:docMk/>
            <pc:sldMk cId="850925027" sldId="351"/>
            <ac:spMk id="9" creationId="{998C4548-0271-02FD-E1DA-FDE0BCFAA60C}"/>
          </ac:spMkLst>
        </pc:spChg>
      </pc:sldChg>
    </pc:docChg>
  </pc:docChgLst>
  <pc:docChgLst>
    <pc:chgData name="Nomar Chavez" userId="S::nomar@discovercoding.ca::417f6ffd-e9d0-476c-b3c4-87af324841ce" providerId="AD" clId="Web-{E208ADCB-2D71-0EDF-1C43-E3BE56E70884}"/>
    <pc:docChg chg="addSld modSld">
      <pc:chgData name="Nomar Chavez" userId="S::nomar@discovercoding.ca::417f6ffd-e9d0-476c-b3c4-87af324841ce" providerId="AD" clId="Web-{E208ADCB-2D71-0EDF-1C43-E3BE56E70884}" dt="2025-01-29T21:56:35.253" v="34" actId="14100"/>
      <pc:docMkLst>
        <pc:docMk/>
      </pc:docMkLst>
      <pc:sldChg chg="addSp delSp modSp add replId">
        <pc:chgData name="Nomar Chavez" userId="S::nomar@discovercoding.ca::417f6ffd-e9d0-476c-b3c4-87af324841ce" providerId="AD" clId="Web-{E208ADCB-2D71-0EDF-1C43-E3BE56E70884}" dt="2025-01-29T21:56:35.253" v="34" actId="14100"/>
        <pc:sldMkLst>
          <pc:docMk/>
          <pc:sldMk cId="291366675" sldId="354"/>
        </pc:sldMkLst>
        <pc:spChg chg="del">
          <ac:chgData name="Nomar Chavez" userId="S::nomar@discovercoding.ca::417f6ffd-e9d0-476c-b3c4-87af324841ce" providerId="AD" clId="Web-{E208ADCB-2D71-0EDF-1C43-E3BE56E70884}" dt="2025-01-29T21:19:09.128" v="4"/>
          <ac:spMkLst>
            <pc:docMk/>
            <pc:sldMk cId="291366675" sldId="354"/>
            <ac:spMk id="2" creationId="{8E3264C9-79DE-FDED-9464-A44ED61F0D2F}"/>
          </ac:spMkLst>
        </pc:spChg>
        <pc:spChg chg="del">
          <ac:chgData name="Nomar Chavez" userId="S::nomar@discovercoding.ca::417f6ffd-e9d0-476c-b3c4-87af324841ce" providerId="AD" clId="Web-{E208ADCB-2D71-0EDF-1C43-E3BE56E70884}" dt="2025-01-29T21:19:08.800" v="3"/>
          <ac:spMkLst>
            <pc:docMk/>
            <pc:sldMk cId="291366675" sldId="354"/>
            <ac:spMk id="3" creationId="{37DD9FA9-38F5-EDD2-4F24-002AE94EEC99}"/>
          </ac:spMkLst>
        </pc:spChg>
        <pc:spChg chg="del">
          <ac:chgData name="Nomar Chavez" userId="S::nomar@discovercoding.ca::417f6ffd-e9d0-476c-b3c4-87af324841ce" providerId="AD" clId="Web-{E208ADCB-2D71-0EDF-1C43-E3BE56E70884}" dt="2025-01-29T21:19:08.503" v="2"/>
          <ac:spMkLst>
            <pc:docMk/>
            <pc:sldMk cId="291366675" sldId="354"/>
            <ac:spMk id="4" creationId="{214E1775-83E2-FE51-C03F-7EC502B88AA4}"/>
          </ac:spMkLst>
        </pc:spChg>
        <pc:spChg chg="add del mod">
          <ac:chgData name="Nomar Chavez" userId="S::nomar@discovercoding.ca::417f6ffd-e9d0-476c-b3c4-87af324841ce" providerId="AD" clId="Web-{E208ADCB-2D71-0EDF-1C43-E3BE56E70884}" dt="2025-01-29T21:19:15.362" v="5"/>
          <ac:spMkLst>
            <pc:docMk/>
            <pc:sldMk cId="291366675" sldId="354"/>
            <ac:spMk id="6" creationId="{BD4CD2BF-9983-36E5-4E44-07062CCCE38B}"/>
          </ac:spMkLst>
        </pc:spChg>
        <pc:spChg chg="del">
          <ac:chgData name="Nomar Chavez" userId="S::nomar@discovercoding.ca::417f6ffd-e9d0-476c-b3c4-87af324841ce" providerId="AD" clId="Web-{E208ADCB-2D71-0EDF-1C43-E3BE56E70884}" dt="2025-01-29T21:19:08.174" v="1"/>
          <ac:spMkLst>
            <pc:docMk/>
            <pc:sldMk cId="291366675" sldId="354"/>
            <ac:spMk id="7" creationId="{DBE9E0C2-C0B2-2237-CF0D-FA06805E272B}"/>
          </ac:spMkLst>
        </pc:spChg>
        <pc:spChg chg="add del mod">
          <ac:chgData name="Nomar Chavez" userId="S::nomar@discovercoding.ca::417f6ffd-e9d0-476c-b3c4-87af324841ce" providerId="AD" clId="Web-{E208ADCB-2D71-0EDF-1C43-E3BE56E70884}" dt="2025-01-29T21:20:33.457" v="16"/>
          <ac:spMkLst>
            <pc:docMk/>
            <pc:sldMk cId="291366675" sldId="354"/>
            <ac:spMk id="9" creationId="{64000C3C-3216-7025-0FD5-3E276BC23759}"/>
          </ac:spMkLst>
        </pc:spChg>
        <pc:spChg chg="add del mod">
          <ac:chgData name="Nomar Chavez" userId="S::nomar@discovercoding.ca::417f6ffd-e9d0-476c-b3c4-87af324841ce" providerId="AD" clId="Web-{E208ADCB-2D71-0EDF-1C43-E3BE56E70884}" dt="2025-01-29T21:20:32.426" v="15"/>
          <ac:spMkLst>
            <pc:docMk/>
            <pc:sldMk cId="291366675" sldId="354"/>
            <ac:spMk id="11" creationId="{3B78ED3A-227E-9F18-62AA-E517C8F96904}"/>
          </ac:spMkLst>
        </pc:spChg>
        <pc:spChg chg="add del mod">
          <ac:chgData name="Nomar Chavez" userId="S::nomar@discovercoding.ca::417f6ffd-e9d0-476c-b3c4-87af324841ce" providerId="AD" clId="Web-{E208ADCB-2D71-0EDF-1C43-E3BE56E70884}" dt="2025-01-29T21:20:35.144" v="17"/>
          <ac:spMkLst>
            <pc:docMk/>
            <pc:sldMk cId="291366675" sldId="354"/>
            <ac:spMk id="14" creationId="{4842A12D-A29C-3A71-DB95-BA152591E4C9}"/>
          </ac:spMkLst>
        </pc:spChg>
        <pc:picChg chg="add del mod">
          <ac:chgData name="Nomar Chavez" userId="S::nomar@discovercoding.ca::417f6ffd-e9d0-476c-b3c4-87af324841ce" providerId="AD" clId="Web-{E208ADCB-2D71-0EDF-1C43-E3BE56E70884}" dt="2025-01-29T21:56:10.659" v="23"/>
          <ac:picMkLst>
            <pc:docMk/>
            <pc:sldMk cId="291366675" sldId="354"/>
            <ac:picMk id="2" creationId="{9993B235-F786-4E48-30AC-1C836A6D469E}"/>
          </ac:picMkLst>
        </pc:picChg>
        <pc:picChg chg="add mod">
          <ac:chgData name="Nomar Chavez" userId="S::nomar@discovercoding.ca::417f6ffd-e9d0-476c-b3c4-87af324841ce" providerId="AD" clId="Web-{E208ADCB-2D71-0EDF-1C43-E3BE56E70884}" dt="2025-01-29T21:56:35.253" v="34" actId="14100"/>
          <ac:picMkLst>
            <pc:docMk/>
            <pc:sldMk cId="291366675" sldId="354"/>
            <ac:picMk id="3" creationId="{9E6EF2B0-03C4-F1A7-6659-A23D2D6A6218}"/>
          </ac:picMkLst>
        </pc:picChg>
        <pc:picChg chg="add del mod ord">
          <ac:chgData name="Nomar Chavez" userId="S::nomar@discovercoding.ca::417f6ffd-e9d0-476c-b3c4-87af324841ce" providerId="AD" clId="Web-{E208ADCB-2D71-0EDF-1C43-E3BE56E70884}" dt="2025-01-29T21:19:59.160" v="10"/>
          <ac:picMkLst>
            <pc:docMk/>
            <pc:sldMk cId="291366675" sldId="354"/>
            <ac:picMk id="12" creationId="{B0C2C692-CC8F-B96F-2BF2-2BD033CF778A}"/>
          </ac:picMkLst>
        </pc:picChg>
        <pc:picChg chg="add del mod ord">
          <ac:chgData name="Nomar Chavez" userId="S::nomar@discovercoding.ca::417f6ffd-e9d0-476c-b3c4-87af324841ce" providerId="AD" clId="Web-{E208ADCB-2D71-0EDF-1C43-E3BE56E70884}" dt="2025-01-29T21:20:13.191" v="12"/>
          <ac:picMkLst>
            <pc:docMk/>
            <pc:sldMk cId="291366675" sldId="354"/>
            <ac:picMk id="15" creationId="{66E57CD1-0B0A-7308-3126-F59E4653DE1E}"/>
          </ac:picMkLst>
        </pc:picChg>
        <pc:picChg chg="add del mod ord">
          <ac:chgData name="Nomar Chavez" userId="S::nomar@discovercoding.ca::417f6ffd-e9d0-476c-b3c4-87af324841ce" providerId="AD" clId="Web-{E208ADCB-2D71-0EDF-1C43-E3BE56E70884}" dt="2025-01-29T21:20:27.535" v="14"/>
          <ac:picMkLst>
            <pc:docMk/>
            <pc:sldMk cId="291366675" sldId="354"/>
            <ac:picMk id="16" creationId="{2E1B6005-2C62-AC44-F481-E8EDF7F9CE9D}"/>
          </ac:picMkLst>
        </pc:picChg>
        <pc:picChg chg="add del mod">
          <ac:chgData name="Nomar Chavez" userId="S::nomar@discovercoding.ca::417f6ffd-e9d0-476c-b3c4-87af324841ce" providerId="AD" clId="Web-{E208ADCB-2D71-0EDF-1C43-E3BE56E70884}" dt="2025-01-29T21:56:09.409" v="22"/>
          <ac:picMkLst>
            <pc:docMk/>
            <pc:sldMk cId="291366675" sldId="354"/>
            <ac:picMk id="17" creationId="{232306D2-6556-458B-BFB2-876FD5BFB8F0}"/>
          </ac:picMkLst>
        </pc:picChg>
      </pc:sldChg>
    </pc:docChg>
  </pc:docChgLst>
  <pc:docChgLst>
    <pc:chgData name="Fardil Iqbal" userId="S::fardil@discovercoding.ca::fb37f888-8619-47b9-8c90-4418dd1fe7de" providerId="AD" clId="Web-{BFC46359-3108-ADFD-3ADD-B7224FF712CB}"/>
    <pc:docChg chg="modSld">
      <pc:chgData name="Fardil Iqbal" userId="S::fardil@discovercoding.ca::fb37f888-8619-47b9-8c90-4418dd1fe7de" providerId="AD" clId="Web-{BFC46359-3108-ADFD-3ADD-B7224FF712CB}" dt="2024-08-08T22:43:59.318" v="7" actId="20577"/>
      <pc:docMkLst>
        <pc:docMk/>
      </pc:docMkLst>
      <pc:sldChg chg="modSp">
        <pc:chgData name="Fardil Iqbal" userId="S::fardil@discovercoding.ca::fb37f888-8619-47b9-8c90-4418dd1fe7de" providerId="AD" clId="Web-{BFC46359-3108-ADFD-3ADD-B7224FF712CB}" dt="2024-08-08T22:11:53.559" v="2" actId="20577"/>
        <pc:sldMkLst>
          <pc:docMk/>
          <pc:sldMk cId="109857222" sldId="256"/>
        </pc:sldMkLst>
        <pc:spChg chg="mod">
          <ac:chgData name="Fardil Iqbal" userId="S::fardil@discovercoding.ca::fb37f888-8619-47b9-8c90-4418dd1fe7de" providerId="AD" clId="Web-{BFC46359-3108-ADFD-3ADD-B7224FF712CB}" dt="2024-08-08T22:11:53.559" v="2" actId="20577"/>
          <ac:spMkLst>
            <pc:docMk/>
            <pc:sldMk cId="109857222" sldId="256"/>
            <ac:spMk id="2" creationId="{00000000-0000-0000-0000-000000000000}"/>
          </ac:spMkLst>
        </pc:spChg>
      </pc:sldChg>
      <pc:sldChg chg="modSp">
        <pc:chgData name="Fardil Iqbal" userId="S::fardil@discovercoding.ca::fb37f888-8619-47b9-8c90-4418dd1fe7de" providerId="AD" clId="Web-{BFC46359-3108-ADFD-3ADD-B7224FF712CB}" dt="2024-08-08T22:12:23.262" v="3" actId="20577"/>
        <pc:sldMkLst>
          <pc:docMk/>
          <pc:sldMk cId="4253532740" sldId="348"/>
        </pc:sldMkLst>
        <pc:spChg chg="mod">
          <ac:chgData name="Fardil Iqbal" userId="S::fardil@discovercoding.ca::fb37f888-8619-47b9-8c90-4418dd1fe7de" providerId="AD" clId="Web-{BFC46359-3108-ADFD-3ADD-B7224FF712CB}" dt="2024-08-08T22:12:23.262" v="3" actId="20577"/>
          <ac:spMkLst>
            <pc:docMk/>
            <pc:sldMk cId="4253532740" sldId="348"/>
            <ac:spMk id="9" creationId="{998C4548-0271-02FD-E1DA-FDE0BCFAA60C}"/>
          </ac:spMkLst>
        </pc:spChg>
      </pc:sldChg>
      <pc:sldChg chg="modSp">
        <pc:chgData name="Fardil Iqbal" userId="S::fardil@discovercoding.ca::fb37f888-8619-47b9-8c90-4418dd1fe7de" providerId="AD" clId="Web-{BFC46359-3108-ADFD-3ADD-B7224FF712CB}" dt="2024-08-08T22:43:59.318" v="7" actId="20577"/>
        <pc:sldMkLst>
          <pc:docMk/>
          <pc:sldMk cId="3357244519" sldId="349"/>
        </pc:sldMkLst>
        <pc:spChg chg="mod">
          <ac:chgData name="Fardil Iqbal" userId="S::fardil@discovercoding.ca::fb37f888-8619-47b9-8c90-4418dd1fe7de" providerId="AD" clId="Web-{BFC46359-3108-ADFD-3ADD-B7224FF712CB}" dt="2024-08-08T22:43:59.318" v="7" actId="20577"/>
          <ac:spMkLst>
            <pc:docMk/>
            <pc:sldMk cId="3357244519" sldId="349"/>
            <ac:spMk id="9" creationId="{998C4548-0271-02FD-E1DA-FDE0BCFAA60C}"/>
          </ac:spMkLst>
        </pc:spChg>
      </pc:sldChg>
    </pc:docChg>
  </pc:docChgLst>
  <pc:docChgLst>
    <pc:chgData name="Jennifer Lam" userId="9af493ca-5afc-4c4a-9c8e-e8c31b8972ab" providerId="ADAL" clId="{382904D7-068F-4F19-BDC2-7584A288A723}"/>
    <pc:docChg chg="modSld modNotesMaster">
      <pc:chgData name="Jennifer Lam" userId="9af493ca-5afc-4c4a-9c8e-e8c31b8972ab" providerId="ADAL" clId="{382904D7-068F-4F19-BDC2-7584A288A723}" dt="2024-09-06T03:11:10.476" v="1"/>
      <pc:docMkLst>
        <pc:docMk/>
      </pc:docMkLst>
      <pc:sldChg chg="modNotes">
        <pc:chgData name="Jennifer Lam" userId="9af493ca-5afc-4c4a-9c8e-e8c31b8972ab" providerId="ADAL" clId="{382904D7-068F-4F19-BDC2-7584A288A723}" dt="2024-09-06T03:11:10.476" v="1"/>
        <pc:sldMkLst>
          <pc:docMk/>
          <pc:sldMk cId="3926918736" sldId="344"/>
        </pc:sldMkLst>
      </pc:sldChg>
    </pc:docChg>
  </pc:docChgLst>
  <pc:docChgLst>
    <pc:chgData name="Jennifer Lam" userId="9af493ca-5afc-4c4a-9c8e-e8c31b8972ab" providerId="ADAL" clId="{6F098900-0E75-42D8-B6C6-1D5A99BBEE28}"/>
    <pc:docChg chg="modSld">
      <pc:chgData name="Jennifer Lam" userId="9af493ca-5afc-4c4a-9c8e-e8c31b8972ab" providerId="ADAL" clId="{6F098900-0E75-42D8-B6C6-1D5A99BBEE28}" dt="2025-01-22T18:02:35.214" v="4" actId="20577"/>
      <pc:docMkLst>
        <pc:docMk/>
      </pc:docMkLst>
      <pc:sldChg chg="modSp mod">
        <pc:chgData name="Jennifer Lam" userId="9af493ca-5afc-4c4a-9c8e-e8c31b8972ab" providerId="ADAL" clId="{6F098900-0E75-42D8-B6C6-1D5A99BBEE28}" dt="2025-01-22T18:02:35.214" v="4" actId="20577"/>
        <pc:sldMkLst>
          <pc:docMk/>
          <pc:sldMk cId="4253532740" sldId="348"/>
        </pc:sldMkLst>
        <pc:spChg chg="mod">
          <ac:chgData name="Jennifer Lam" userId="9af493ca-5afc-4c4a-9c8e-e8c31b8972ab" providerId="ADAL" clId="{6F098900-0E75-42D8-B6C6-1D5A99BBEE28}" dt="2025-01-22T18:02:35.214" v="4" actId="20577"/>
          <ac:spMkLst>
            <pc:docMk/>
            <pc:sldMk cId="4253532740" sldId="348"/>
            <ac:spMk id="3" creationId="{998C4548-0271-02FD-E1DA-FDE0BCFAA60C}"/>
          </ac:spMkLst>
        </pc:spChg>
      </pc:sldChg>
    </pc:docChg>
  </pc:docChgLst>
  <pc:docChgLst>
    <pc:chgData name="Nomar Chavez" userId="S::nomar@discovercoding.ca::417f6ffd-e9d0-476c-b3c4-87af324841ce" providerId="AD" clId="Web-{B048552D-5913-0C65-E9BD-66C1123F9CC3}"/>
    <pc:docChg chg="addSld delSld modSld">
      <pc:chgData name="Nomar Chavez" userId="S::nomar@discovercoding.ca::417f6ffd-e9d0-476c-b3c4-87af324841ce" providerId="AD" clId="Web-{B048552D-5913-0C65-E9BD-66C1123F9CC3}" dt="2025-01-13T19:10:29.423" v="369" actId="20577"/>
      <pc:docMkLst>
        <pc:docMk/>
      </pc:docMkLst>
      <pc:sldChg chg="modSp">
        <pc:chgData name="Nomar Chavez" userId="S::nomar@discovercoding.ca::417f6ffd-e9d0-476c-b3c4-87af324841ce" providerId="AD" clId="Web-{B048552D-5913-0C65-E9BD-66C1123F9CC3}" dt="2025-01-13T18:58:35.339" v="12" actId="20577"/>
        <pc:sldMkLst>
          <pc:docMk/>
          <pc:sldMk cId="109857222" sldId="256"/>
        </pc:sldMkLst>
        <pc:spChg chg="mod">
          <ac:chgData name="Nomar Chavez" userId="S::nomar@discovercoding.ca::417f6ffd-e9d0-476c-b3c4-87af324841ce" providerId="AD" clId="Web-{B048552D-5913-0C65-E9BD-66C1123F9CC3}" dt="2025-01-13T18:58:35.339" v="12" actId="20577"/>
          <ac:spMkLst>
            <pc:docMk/>
            <pc:sldMk cId="109857222" sldId="256"/>
            <ac:spMk id="2" creationId="{00000000-0000-0000-0000-000000000000}"/>
          </ac:spMkLst>
        </pc:spChg>
      </pc:sldChg>
      <pc:sldChg chg="del">
        <pc:chgData name="Nomar Chavez" userId="S::nomar@discovercoding.ca::417f6ffd-e9d0-476c-b3c4-87af324841ce" providerId="AD" clId="Web-{B048552D-5913-0C65-E9BD-66C1123F9CC3}" dt="2025-01-13T18:58:42.870" v="14"/>
        <pc:sldMkLst>
          <pc:docMk/>
          <pc:sldMk cId="2180542576" sldId="345"/>
        </pc:sldMkLst>
      </pc:sldChg>
      <pc:sldChg chg="modSp">
        <pc:chgData name="Nomar Chavez" userId="S::nomar@discovercoding.ca::417f6ffd-e9d0-476c-b3c4-87af324841ce" providerId="AD" clId="Web-{B048552D-5913-0C65-E9BD-66C1123F9CC3}" dt="2025-01-13T19:06:57.265" v="309" actId="20577"/>
        <pc:sldMkLst>
          <pc:docMk/>
          <pc:sldMk cId="4253532740" sldId="348"/>
        </pc:sldMkLst>
        <pc:spChg chg="mod">
          <ac:chgData name="Nomar Chavez" userId="S::nomar@discovercoding.ca::417f6ffd-e9d0-476c-b3c4-87af324841ce" providerId="AD" clId="Web-{B048552D-5913-0C65-E9BD-66C1123F9CC3}" dt="2025-01-13T19:02:57.075" v="223" actId="20577"/>
          <ac:spMkLst>
            <pc:docMk/>
            <pc:sldMk cId="4253532740" sldId="348"/>
            <ac:spMk id="2" creationId="{F3851265-2976-9BF6-8320-374AAD40A593}"/>
          </ac:spMkLst>
        </pc:spChg>
        <pc:spChg chg="mod">
          <ac:chgData name="Nomar Chavez" userId="S::nomar@discovercoding.ca::417f6ffd-e9d0-476c-b3c4-87af324841ce" providerId="AD" clId="Web-{B048552D-5913-0C65-E9BD-66C1123F9CC3}" dt="2025-01-13T19:06:57.265" v="309" actId="20577"/>
          <ac:spMkLst>
            <pc:docMk/>
            <pc:sldMk cId="4253532740" sldId="348"/>
            <ac:spMk id="3" creationId="{998C4548-0271-02FD-E1DA-FDE0BCFAA60C}"/>
          </ac:spMkLst>
        </pc:spChg>
      </pc:sldChg>
      <pc:sldChg chg="modSp add replId">
        <pc:chgData name="Nomar Chavez" userId="S::nomar@discovercoding.ca::417f6ffd-e9d0-476c-b3c4-87af324841ce" providerId="AD" clId="Web-{B048552D-5913-0C65-E9BD-66C1123F9CC3}" dt="2025-01-13T19:07:23.281" v="312" actId="20577"/>
        <pc:sldMkLst>
          <pc:docMk/>
          <pc:sldMk cId="3870040562" sldId="349"/>
        </pc:sldMkLst>
        <pc:spChg chg="mod">
          <ac:chgData name="Nomar Chavez" userId="S::nomar@discovercoding.ca::417f6ffd-e9d0-476c-b3c4-87af324841ce" providerId="AD" clId="Web-{B048552D-5913-0C65-E9BD-66C1123F9CC3}" dt="2025-01-13T19:04:13.357" v="232" actId="20577"/>
          <ac:spMkLst>
            <pc:docMk/>
            <pc:sldMk cId="3870040562" sldId="349"/>
            <ac:spMk id="2" creationId="{F3851265-2976-9BF6-8320-374AAD40A593}"/>
          </ac:spMkLst>
        </pc:spChg>
        <pc:spChg chg="mod">
          <ac:chgData name="Nomar Chavez" userId="S::nomar@discovercoding.ca::417f6ffd-e9d0-476c-b3c4-87af324841ce" providerId="AD" clId="Web-{B048552D-5913-0C65-E9BD-66C1123F9CC3}" dt="2025-01-13T19:07:23.281" v="312" actId="20577"/>
          <ac:spMkLst>
            <pc:docMk/>
            <pc:sldMk cId="3870040562" sldId="349"/>
            <ac:spMk id="3" creationId="{998C4548-0271-02FD-E1DA-FDE0BCFAA60C}"/>
          </ac:spMkLst>
        </pc:spChg>
      </pc:sldChg>
      <pc:sldChg chg="del">
        <pc:chgData name="Nomar Chavez" userId="S::nomar@discovercoding.ca::417f6ffd-e9d0-476c-b3c4-87af324841ce" providerId="AD" clId="Web-{B048552D-5913-0C65-E9BD-66C1123F9CC3}" dt="2025-01-13T18:58:40.526" v="13"/>
        <pc:sldMkLst>
          <pc:docMk/>
          <pc:sldMk cId="1070617317" sldId="350"/>
        </pc:sldMkLst>
      </pc:sldChg>
      <pc:sldChg chg="modSp add replId">
        <pc:chgData name="Nomar Chavez" userId="S::nomar@discovercoding.ca::417f6ffd-e9d0-476c-b3c4-87af324841ce" providerId="AD" clId="Web-{B048552D-5913-0C65-E9BD-66C1123F9CC3}" dt="2025-01-13T19:10:29.423" v="369" actId="20577"/>
        <pc:sldMkLst>
          <pc:docMk/>
          <pc:sldMk cId="3467118925" sldId="350"/>
        </pc:sldMkLst>
        <pc:spChg chg="mod">
          <ac:chgData name="Nomar Chavez" userId="S::nomar@discovercoding.ca::417f6ffd-e9d0-476c-b3c4-87af324841ce" providerId="AD" clId="Web-{B048552D-5913-0C65-E9BD-66C1123F9CC3}" dt="2025-01-13T19:07:36.484" v="314" actId="20577"/>
          <ac:spMkLst>
            <pc:docMk/>
            <pc:sldMk cId="3467118925" sldId="350"/>
            <ac:spMk id="2" creationId="{F3851265-2976-9BF6-8320-374AAD40A593}"/>
          </ac:spMkLst>
        </pc:spChg>
        <pc:spChg chg="mod">
          <ac:chgData name="Nomar Chavez" userId="S::nomar@discovercoding.ca::417f6ffd-e9d0-476c-b3c4-87af324841ce" providerId="AD" clId="Web-{B048552D-5913-0C65-E9BD-66C1123F9CC3}" dt="2025-01-13T19:10:29.423" v="369" actId="20577"/>
          <ac:spMkLst>
            <pc:docMk/>
            <pc:sldMk cId="3467118925" sldId="350"/>
            <ac:spMk id="3" creationId="{998C4548-0271-02FD-E1DA-FDE0BCFAA60C}"/>
          </ac:spMkLst>
        </pc:spChg>
      </pc:sldChg>
    </pc:docChg>
  </pc:docChgLst>
  <pc:docChgLst>
    <pc:chgData name="Fardil Iqbal" userId="S::fardil@discovercoding.ca::fb37f888-8619-47b9-8c90-4418dd1fe7de" providerId="AD" clId="Web-{429EFB49-92D3-8B82-DF17-3BDC0A6BEDAA}"/>
    <pc:docChg chg="addSld delSld modSld">
      <pc:chgData name="Fardil Iqbal" userId="S::fardil@discovercoding.ca::fb37f888-8619-47b9-8c90-4418dd1fe7de" providerId="AD" clId="Web-{429EFB49-92D3-8B82-DF17-3BDC0A6BEDAA}" dt="2024-08-12T16:31:04.236" v="174"/>
      <pc:docMkLst>
        <pc:docMk/>
      </pc:docMkLst>
      <pc:sldChg chg="del">
        <pc:chgData name="Fardil Iqbal" userId="S::fardil@discovercoding.ca::fb37f888-8619-47b9-8c90-4418dd1fe7de" providerId="AD" clId="Web-{429EFB49-92D3-8B82-DF17-3BDC0A6BEDAA}" dt="2024-08-12T16:30:57.596" v="172"/>
        <pc:sldMkLst>
          <pc:docMk/>
          <pc:sldMk cId="3406889827" sldId="261"/>
        </pc:sldMkLst>
      </pc:sldChg>
      <pc:sldChg chg="del">
        <pc:chgData name="Fardil Iqbal" userId="S::fardil@discovercoding.ca::fb37f888-8619-47b9-8c90-4418dd1fe7de" providerId="AD" clId="Web-{429EFB49-92D3-8B82-DF17-3BDC0A6BEDAA}" dt="2024-08-12T16:30:57.596" v="171"/>
        <pc:sldMkLst>
          <pc:docMk/>
          <pc:sldMk cId="1837900425" sldId="264"/>
        </pc:sldMkLst>
      </pc:sldChg>
      <pc:sldChg chg="del">
        <pc:chgData name="Fardil Iqbal" userId="S::fardil@discovercoding.ca::fb37f888-8619-47b9-8c90-4418dd1fe7de" providerId="AD" clId="Web-{429EFB49-92D3-8B82-DF17-3BDC0A6BEDAA}" dt="2024-08-12T16:30:57.580" v="170"/>
        <pc:sldMkLst>
          <pc:docMk/>
          <pc:sldMk cId="3151565947" sldId="270"/>
        </pc:sldMkLst>
      </pc:sldChg>
      <pc:sldChg chg="del">
        <pc:chgData name="Fardil Iqbal" userId="S::fardil@discovercoding.ca::fb37f888-8619-47b9-8c90-4418dd1fe7de" providerId="AD" clId="Web-{429EFB49-92D3-8B82-DF17-3BDC0A6BEDAA}" dt="2024-08-12T16:31:04.236" v="174"/>
        <pc:sldMkLst>
          <pc:docMk/>
          <pc:sldMk cId="3378141036" sldId="346"/>
        </pc:sldMkLst>
      </pc:sldChg>
      <pc:sldChg chg="addSp delSp">
        <pc:chgData name="Fardil Iqbal" userId="S::fardil@discovercoding.ca::fb37f888-8619-47b9-8c90-4418dd1fe7de" providerId="AD" clId="Web-{429EFB49-92D3-8B82-DF17-3BDC0A6BEDAA}" dt="2024-08-12T16:21:02.026" v="1"/>
        <pc:sldMkLst>
          <pc:docMk/>
          <pc:sldMk cId="4253532740" sldId="348"/>
        </pc:sldMkLst>
        <pc:spChg chg="add">
          <ac:chgData name="Fardil Iqbal" userId="S::fardil@discovercoding.ca::fb37f888-8619-47b9-8c90-4418dd1fe7de" providerId="AD" clId="Web-{429EFB49-92D3-8B82-DF17-3BDC0A6BEDAA}" dt="2024-08-12T16:21:02.026" v="1"/>
          <ac:spMkLst>
            <pc:docMk/>
            <pc:sldMk cId="4253532740" sldId="348"/>
            <ac:spMk id="3" creationId="{998C4548-0271-02FD-E1DA-FDE0BCFAA60C}"/>
          </ac:spMkLst>
        </pc:spChg>
        <pc:spChg chg="del">
          <ac:chgData name="Fardil Iqbal" userId="S::fardil@discovercoding.ca::fb37f888-8619-47b9-8c90-4418dd1fe7de" providerId="AD" clId="Web-{429EFB49-92D3-8B82-DF17-3BDC0A6BEDAA}" dt="2024-08-12T16:20:56.791" v="0"/>
          <ac:spMkLst>
            <pc:docMk/>
            <pc:sldMk cId="4253532740" sldId="348"/>
            <ac:spMk id="10" creationId="{46BE2233-B217-5EA4-7C34-2319A580D5D0}"/>
          </ac:spMkLst>
        </pc:spChg>
      </pc:sldChg>
      <pc:sldChg chg="del">
        <pc:chgData name="Fardil Iqbal" userId="S::fardil@discovercoding.ca::fb37f888-8619-47b9-8c90-4418dd1fe7de" providerId="AD" clId="Web-{429EFB49-92D3-8B82-DF17-3BDC0A6BEDAA}" dt="2024-08-12T16:31:04.236" v="173"/>
        <pc:sldMkLst>
          <pc:docMk/>
          <pc:sldMk cId="3357244519" sldId="349"/>
        </pc:sldMkLst>
      </pc:sldChg>
      <pc:sldChg chg="modSp add replId">
        <pc:chgData name="Fardil Iqbal" userId="S::fardil@discovercoding.ca::fb37f888-8619-47b9-8c90-4418dd1fe7de" providerId="AD" clId="Web-{429EFB49-92D3-8B82-DF17-3BDC0A6BEDAA}" dt="2024-08-12T16:30:56.299" v="169" actId="20577"/>
        <pc:sldMkLst>
          <pc:docMk/>
          <pc:sldMk cId="1070617317" sldId="350"/>
        </pc:sldMkLst>
        <pc:spChg chg="mod">
          <ac:chgData name="Fardil Iqbal" userId="S::fardil@discovercoding.ca::fb37f888-8619-47b9-8c90-4418dd1fe7de" providerId="AD" clId="Web-{429EFB49-92D3-8B82-DF17-3BDC0A6BEDAA}" dt="2024-08-12T16:24:20.570" v="6" actId="20577"/>
          <ac:spMkLst>
            <pc:docMk/>
            <pc:sldMk cId="1070617317" sldId="350"/>
            <ac:spMk id="2" creationId="{F3851265-2976-9BF6-8320-374AAD40A593}"/>
          </ac:spMkLst>
        </pc:spChg>
        <pc:spChg chg="mod">
          <ac:chgData name="Fardil Iqbal" userId="S::fardil@discovercoding.ca::fb37f888-8619-47b9-8c90-4418dd1fe7de" providerId="AD" clId="Web-{429EFB49-92D3-8B82-DF17-3BDC0A6BEDAA}" dt="2024-08-12T16:30:56.299" v="169" actId="20577"/>
          <ac:spMkLst>
            <pc:docMk/>
            <pc:sldMk cId="1070617317" sldId="350"/>
            <ac:spMk id="3" creationId="{998C4548-0271-02FD-E1DA-FDE0BCFAA60C}"/>
          </ac:spMkLst>
        </pc:spChg>
      </pc:sldChg>
    </pc:docChg>
  </pc:docChgLst>
  <pc:docChgLst>
    <pc:chgData name="Jennifer Lam" userId="S::jennifer@discovercoding.ca::9af493ca-5afc-4c4a-9c8e-e8c31b8972ab" providerId="AD" clId="Web-{D69B5D8D-BE87-919F-8113-87EB940774C6}"/>
    <pc:docChg chg="modSld">
      <pc:chgData name="Jennifer Lam" userId="S::jennifer@discovercoding.ca::9af493ca-5afc-4c4a-9c8e-e8c31b8972ab" providerId="AD" clId="Web-{D69B5D8D-BE87-919F-8113-87EB940774C6}" dt="2025-01-29T17:14:34.370" v="137" actId="20577"/>
      <pc:docMkLst>
        <pc:docMk/>
      </pc:docMkLst>
      <pc:sldChg chg="modSp">
        <pc:chgData name="Jennifer Lam" userId="S::jennifer@discovercoding.ca::9af493ca-5afc-4c4a-9c8e-e8c31b8972ab" providerId="AD" clId="Web-{D69B5D8D-BE87-919F-8113-87EB940774C6}" dt="2025-01-29T17:08:48.179" v="33" actId="20577"/>
        <pc:sldMkLst>
          <pc:docMk/>
          <pc:sldMk cId="4253532740" sldId="348"/>
        </pc:sldMkLst>
        <pc:spChg chg="mod">
          <ac:chgData name="Jennifer Lam" userId="S::jennifer@discovercoding.ca::9af493ca-5afc-4c4a-9c8e-e8c31b8972ab" providerId="AD" clId="Web-{D69B5D8D-BE87-919F-8113-87EB940774C6}" dt="2025-01-29T17:08:48.179" v="33" actId="20577"/>
          <ac:spMkLst>
            <pc:docMk/>
            <pc:sldMk cId="4253532740" sldId="348"/>
            <ac:spMk id="2" creationId="{F3851265-2976-9BF6-8320-374AAD40A593}"/>
          </ac:spMkLst>
        </pc:spChg>
        <pc:spChg chg="mod">
          <ac:chgData name="Jennifer Lam" userId="S::jennifer@discovercoding.ca::9af493ca-5afc-4c4a-9c8e-e8c31b8972ab" providerId="AD" clId="Web-{D69B5D8D-BE87-919F-8113-87EB940774C6}" dt="2025-01-29T17:07:02.397" v="16" actId="20577"/>
          <ac:spMkLst>
            <pc:docMk/>
            <pc:sldMk cId="4253532740" sldId="348"/>
            <ac:spMk id="3" creationId="{998C4548-0271-02FD-E1DA-FDE0BCFAA60C}"/>
          </ac:spMkLst>
        </pc:spChg>
      </pc:sldChg>
      <pc:sldChg chg="modSp">
        <pc:chgData name="Jennifer Lam" userId="S::jennifer@discovercoding.ca::9af493ca-5afc-4c4a-9c8e-e8c31b8972ab" providerId="AD" clId="Web-{D69B5D8D-BE87-919F-8113-87EB940774C6}" dt="2025-01-29T17:13:22.541" v="111" actId="20577"/>
        <pc:sldMkLst>
          <pc:docMk/>
          <pc:sldMk cId="3870040562" sldId="349"/>
        </pc:sldMkLst>
        <pc:spChg chg="mod">
          <ac:chgData name="Jennifer Lam" userId="S::jennifer@discovercoding.ca::9af493ca-5afc-4c4a-9c8e-e8c31b8972ab" providerId="AD" clId="Web-{D69B5D8D-BE87-919F-8113-87EB940774C6}" dt="2025-01-29T17:13:22.541" v="111" actId="20577"/>
          <ac:spMkLst>
            <pc:docMk/>
            <pc:sldMk cId="3870040562" sldId="349"/>
            <ac:spMk id="2" creationId="{F3851265-2976-9BF6-8320-374AAD40A593}"/>
          </ac:spMkLst>
        </pc:spChg>
        <pc:spChg chg="mod">
          <ac:chgData name="Jennifer Lam" userId="S::jennifer@discovercoding.ca::9af493ca-5afc-4c4a-9c8e-e8c31b8972ab" providerId="AD" clId="Web-{D69B5D8D-BE87-919F-8113-87EB940774C6}" dt="2025-01-29T17:13:12.636" v="109" actId="20577"/>
          <ac:spMkLst>
            <pc:docMk/>
            <pc:sldMk cId="3870040562" sldId="349"/>
            <ac:spMk id="3" creationId="{998C4548-0271-02FD-E1DA-FDE0BCFAA60C}"/>
          </ac:spMkLst>
        </pc:spChg>
      </pc:sldChg>
      <pc:sldChg chg="modSp">
        <pc:chgData name="Jennifer Lam" userId="S::jennifer@discovercoding.ca::9af493ca-5afc-4c4a-9c8e-e8c31b8972ab" providerId="AD" clId="Web-{D69B5D8D-BE87-919F-8113-87EB940774C6}" dt="2025-01-29T17:12:03.025" v="80" actId="20577"/>
        <pc:sldMkLst>
          <pc:docMk/>
          <pc:sldMk cId="3467118925" sldId="350"/>
        </pc:sldMkLst>
        <pc:spChg chg="mod">
          <ac:chgData name="Jennifer Lam" userId="S::jennifer@discovercoding.ca::9af493ca-5afc-4c4a-9c8e-e8c31b8972ab" providerId="AD" clId="Web-{D69B5D8D-BE87-919F-8113-87EB940774C6}" dt="2025-01-29T17:10:11.008" v="57" actId="20577"/>
          <ac:spMkLst>
            <pc:docMk/>
            <pc:sldMk cId="3467118925" sldId="350"/>
            <ac:spMk id="2" creationId="{F3851265-2976-9BF6-8320-374AAD40A593}"/>
          </ac:spMkLst>
        </pc:spChg>
        <pc:spChg chg="mod">
          <ac:chgData name="Jennifer Lam" userId="S::jennifer@discovercoding.ca::9af493ca-5afc-4c4a-9c8e-e8c31b8972ab" providerId="AD" clId="Web-{D69B5D8D-BE87-919F-8113-87EB940774C6}" dt="2025-01-29T17:12:03.025" v="80" actId="20577"/>
          <ac:spMkLst>
            <pc:docMk/>
            <pc:sldMk cId="3467118925" sldId="350"/>
            <ac:spMk id="3" creationId="{998C4548-0271-02FD-E1DA-FDE0BCFAA60C}"/>
          </ac:spMkLst>
        </pc:spChg>
        <pc:picChg chg="mod">
          <ac:chgData name="Jennifer Lam" userId="S::jennifer@discovercoding.ca::9af493ca-5afc-4c4a-9c8e-e8c31b8972ab" providerId="AD" clId="Web-{D69B5D8D-BE87-919F-8113-87EB940774C6}" dt="2025-01-29T17:10:00.993" v="55" actId="1076"/>
          <ac:picMkLst>
            <pc:docMk/>
            <pc:sldMk cId="3467118925" sldId="350"/>
            <ac:picMk id="5" creationId="{065722C9-1C73-AA20-A6F3-CEC8F3C38E6C}"/>
          </ac:picMkLst>
        </pc:picChg>
      </pc:sldChg>
      <pc:sldChg chg="modSp">
        <pc:chgData name="Jennifer Lam" userId="S::jennifer@discovercoding.ca::9af493ca-5afc-4c4a-9c8e-e8c31b8972ab" providerId="AD" clId="Web-{D69B5D8D-BE87-919F-8113-87EB940774C6}" dt="2025-01-29T17:08:54.242" v="34" actId="20577"/>
        <pc:sldMkLst>
          <pc:docMk/>
          <pc:sldMk cId="850925027" sldId="351"/>
        </pc:sldMkLst>
        <pc:spChg chg="mod">
          <ac:chgData name="Jennifer Lam" userId="S::jennifer@discovercoding.ca::9af493ca-5afc-4c4a-9c8e-e8c31b8972ab" providerId="AD" clId="Web-{D69B5D8D-BE87-919F-8113-87EB940774C6}" dt="2025-01-29T17:08:54.242" v="34" actId="20577"/>
          <ac:spMkLst>
            <pc:docMk/>
            <pc:sldMk cId="850925027" sldId="351"/>
            <ac:spMk id="2" creationId="{F3851265-2976-9BF6-8320-374AAD40A593}"/>
          </ac:spMkLst>
        </pc:spChg>
        <pc:spChg chg="mod">
          <ac:chgData name="Jennifer Lam" userId="S::jennifer@discovercoding.ca::9af493ca-5afc-4c4a-9c8e-e8c31b8972ab" providerId="AD" clId="Web-{D69B5D8D-BE87-919F-8113-87EB940774C6}" dt="2025-01-29T17:07:42.288" v="30" actId="14100"/>
          <ac:spMkLst>
            <pc:docMk/>
            <pc:sldMk cId="850925027" sldId="351"/>
            <ac:spMk id="3" creationId="{998C4548-0271-02FD-E1DA-FDE0BCFAA60C}"/>
          </ac:spMkLst>
        </pc:spChg>
      </pc:sldChg>
      <pc:sldChg chg="modSp">
        <pc:chgData name="Jennifer Lam" userId="S::jennifer@discovercoding.ca::9af493ca-5afc-4c4a-9c8e-e8c31b8972ab" providerId="AD" clId="Web-{D69B5D8D-BE87-919F-8113-87EB940774C6}" dt="2025-01-29T17:09:51.789" v="53" actId="20577"/>
        <pc:sldMkLst>
          <pc:docMk/>
          <pc:sldMk cId="2532913223" sldId="352"/>
        </pc:sldMkLst>
        <pc:spChg chg="mod">
          <ac:chgData name="Jennifer Lam" userId="S::jennifer@discovercoding.ca::9af493ca-5afc-4c4a-9c8e-e8c31b8972ab" providerId="AD" clId="Web-{D69B5D8D-BE87-919F-8113-87EB940774C6}" dt="2025-01-29T17:09:02.820" v="38" actId="20577"/>
          <ac:spMkLst>
            <pc:docMk/>
            <pc:sldMk cId="2532913223" sldId="352"/>
            <ac:spMk id="2" creationId="{F3851265-2976-9BF6-8320-374AAD40A593}"/>
          </ac:spMkLst>
        </pc:spChg>
        <pc:spChg chg="mod">
          <ac:chgData name="Jennifer Lam" userId="S::jennifer@discovercoding.ca::9af493ca-5afc-4c4a-9c8e-e8c31b8972ab" providerId="AD" clId="Web-{D69B5D8D-BE87-919F-8113-87EB940774C6}" dt="2025-01-29T17:09:51.789" v="53" actId="20577"/>
          <ac:spMkLst>
            <pc:docMk/>
            <pc:sldMk cId="2532913223" sldId="352"/>
            <ac:spMk id="3" creationId="{998C4548-0271-02FD-E1DA-FDE0BCFAA60C}"/>
          </ac:spMkLst>
        </pc:spChg>
      </pc:sldChg>
      <pc:sldChg chg="modSp">
        <pc:chgData name="Jennifer Lam" userId="S::jennifer@discovercoding.ca::9af493ca-5afc-4c4a-9c8e-e8c31b8972ab" providerId="AD" clId="Web-{D69B5D8D-BE87-919F-8113-87EB940774C6}" dt="2025-01-29T17:14:34.370" v="137" actId="20577"/>
        <pc:sldMkLst>
          <pc:docMk/>
          <pc:sldMk cId="3244086117" sldId="353"/>
        </pc:sldMkLst>
        <pc:spChg chg="mod">
          <ac:chgData name="Jennifer Lam" userId="S::jennifer@discovercoding.ca::9af493ca-5afc-4c4a-9c8e-e8c31b8972ab" providerId="AD" clId="Web-{D69B5D8D-BE87-919F-8113-87EB940774C6}" dt="2025-01-29T17:13:27.542" v="114" actId="20577"/>
          <ac:spMkLst>
            <pc:docMk/>
            <pc:sldMk cId="3244086117" sldId="353"/>
            <ac:spMk id="2" creationId="{F3851265-2976-9BF6-8320-374AAD40A593}"/>
          </ac:spMkLst>
        </pc:spChg>
        <pc:spChg chg="mod">
          <ac:chgData name="Jennifer Lam" userId="S::jennifer@discovercoding.ca::9af493ca-5afc-4c4a-9c8e-e8c31b8972ab" providerId="AD" clId="Web-{D69B5D8D-BE87-919F-8113-87EB940774C6}" dt="2025-01-29T17:14:34.370" v="137" actId="20577"/>
          <ac:spMkLst>
            <pc:docMk/>
            <pc:sldMk cId="3244086117" sldId="353"/>
            <ac:spMk id="3" creationId="{998C4548-0271-02FD-E1DA-FDE0BCFAA60C}"/>
          </ac:spMkLst>
        </pc:spChg>
      </pc:sldChg>
    </pc:docChg>
  </pc:docChgLst>
  <pc:docChgLst>
    <pc:chgData name="Nomar Chavez" userId="S::nomar@discovercoding.ca::417f6ffd-e9d0-476c-b3c4-87af324841ce" providerId="AD" clId="Web-{D91F44A7-1143-7632-6792-7839AC50E148}"/>
    <pc:docChg chg="addSld modSld sldOrd">
      <pc:chgData name="Nomar Chavez" userId="S::nomar@discovercoding.ca::417f6ffd-e9d0-476c-b3c4-87af324841ce" providerId="AD" clId="Web-{D91F44A7-1143-7632-6792-7839AC50E148}" dt="2025-01-25T21:42:36.029" v="528"/>
      <pc:docMkLst>
        <pc:docMk/>
      </pc:docMkLst>
      <pc:sldChg chg="ord">
        <pc:chgData name="Nomar Chavez" userId="S::nomar@discovercoding.ca::417f6ffd-e9d0-476c-b3c4-87af324841ce" providerId="AD" clId="Web-{D91F44A7-1143-7632-6792-7839AC50E148}" dt="2025-01-25T21:42:36.029" v="528"/>
        <pc:sldMkLst>
          <pc:docMk/>
          <pc:sldMk cId="3467118925" sldId="350"/>
        </pc:sldMkLst>
      </pc:sldChg>
      <pc:sldChg chg="ord">
        <pc:chgData name="Nomar Chavez" userId="S::nomar@discovercoding.ca::417f6ffd-e9d0-476c-b3c4-87af324841ce" providerId="AD" clId="Web-{D91F44A7-1143-7632-6792-7839AC50E148}" dt="2025-01-25T21:37:12.861" v="526"/>
        <pc:sldMkLst>
          <pc:docMk/>
          <pc:sldMk cId="850925027" sldId="351"/>
        </pc:sldMkLst>
      </pc:sldChg>
      <pc:sldChg chg="modSp add replId modNotes">
        <pc:chgData name="Nomar Chavez" userId="S::nomar@discovercoding.ca::417f6ffd-e9d0-476c-b3c4-87af324841ce" providerId="AD" clId="Web-{D91F44A7-1143-7632-6792-7839AC50E148}" dt="2025-01-25T21:12:28.103" v="310" actId="20577"/>
        <pc:sldMkLst>
          <pc:docMk/>
          <pc:sldMk cId="2532913223" sldId="352"/>
        </pc:sldMkLst>
        <pc:spChg chg="mod">
          <ac:chgData name="Nomar Chavez" userId="S::nomar@discovercoding.ca::417f6ffd-e9d0-476c-b3c4-87af324841ce" providerId="AD" clId="Web-{D91F44A7-1143-7632-6792-7839AC50E148}" dt="2025-01-25T21:11:50.493" v="308" actId="20577"/>
          <ac:spMkLst>
            <pc:docMk/>
            <pc:sldMk cId="2532913223" sldId="352"/>
            <ac:spMk id="2" creationId="{F3851265-2976-9BF6-8320-374AAD40A593}"/>
          </ac:spMkLst>
        </pc:spChg>
        <pc:spChg chg="mod">
          <ac:chgData name="Nomar Chavez" userId="S::nomar@discovercoding.ca::417f6ffd-e9d0-476c-b3c4-87af324841ce" providerId="AD" clId="Web-{D91F44A7-1143-7632-6792-7839AC50E148}" dt="2025-01-25T21:12:28.103" v="310" actId="20577"/>
          <ac:spMkLst>
            <pc:docMk/>
            <pc:sldMk cId="2532913223" sldId="352"/>
            <ac:spMk id="3" creationId="{998C4548-0271-02FD-E1DA-FDE0BCFAA60C}"/>
          </ac:spMkLst>
        </pc:spChg>
      </pc:sldChg>
      <pc:sldChg chg="modSp add ord replId modNotes">
        <pc:chgData name="Nomar Chavez" userId="S::nomar@discovercoding.ca::417f6ffd-e9d0-476c-b3c4-87af324841ce" providerId="AD" clId="Web-{D91F44A7-1143-7632-6792-7839AC50E148}" dt="2025-01-25T21:42:32.388" v="527"/>
        <pc:sldMkLst>
          <pc:docMk/>
          <pc:sldMk cId="3244086117" sldId="353"/>
        </pc:sldMkLst>
        <pc:spChg chg="mod">
          <ac:chgData name="Nomar Chavez" userId="S::nomar@discovercoding.ca::417f6ffd-e9d0-476c-b3c4-87af324841ce" providerId="AD" clId="Web-{D91F44A7-1143-7632-6792-7839AC50E148}" dt="2025-01-25T21:16:38.331" v="328" actId="20577"/>
          <ac:spMkLst>
            <pc:docMk/>
            <pc:sldMk cId="3244086117" sldId="353"/>
            <ac:spMk id="2" creationId="{F3851265-2976-9BF6-8320-374AAD40A593}"/>
          </ac:spMkLst>
        </pc:spChg>
        <pc:spChg chg="mod">
          <ac:chgData name="Nomar Chavez" userId="S::nomar@discovercoding.ca::417f6ffd-e9d0-476c-b3c4-87af324841ce" providerId="AD" clId="Web-{D91F44A7-1143-7632-6792-7839AC50E148}" dt="2025-01-25T21:20:14.339" v="492" actId="20577"/>
          <ac:spMkLst>
            <pc:docMk/>
            <pc:sldMk cId="3244086117" sldId="353"/>
            <ac:spMk id="3" creationId="{998C4548-0271-02FD-E1DA-FDE0BCFAA60C}"/>
          </ac:spMkLst>
        </pc:spChg>
      </pc:sldChg>
    </pc:docChg>
  </pc:docChgLst>
  <pc:docChgLst>
    <pc:chgData name="Robert Krajancic" userId="S::robert@discovercoding.ca::104b76e6-bce3-428a-be71-03228f6dae82" providerId="AD" clId="Web-{EFF9BC3C-F292-E420-C8CB-8FE721C63096}"/>
    <pc:docChg chg="addSld modSld sldOrd">
      <pc:chgData name="Robert Krajancic" userId="S::robert@discovercoding.ca::104b76e6-bce3-428a-be71-03228f6dae82" providerId="AD" clId="Web-{EFF9BC3C-F292-E420-C8CB-8FE721C63096}" dt="2024-07-12T21:57:26.485" v="901"/>
      <pc:docMkLst>
        <pc:docMk/>
      </pc:docMkLst>
      <pc:sldChg chg="modSp">
        <pc:chgData name="Robert Krajancic" userId="S::robert@discovercoding.ca::104b76e6-bce3-428a-be71-03228f6dae82" providerId="AD" clId="Web-{EFF9BC3C-F292-E420-C8CB-8FE721C63096}" dt="2024-07-12T20:54:05.157" v="15" actId="20577"/>
        <pc:sldMkLst>
          <pc:docMk/>
          <pc:sldMk cId="109857222" sldId="256"/>
        </pc:sldMkLst>
        <pc:spChg chg="mod">
          <ac:chgData name="Robert Krajancic" userId="S::robert@discovercoding.ca::104b76e6-bce3-428a-be71-03228f6dae82" providerId="AD" clId="Web-{EFF9BC3C-F292-E420-C8CB-8FE721C63096}" dt="2024-07-12T20:54:05.157" v="15" actId="20577"/>
          <ac:spMkLst>
            <pc:docMk/>
            <pc:sldMk cId="109857222" sldId="256"/>
            <ac:spMk id="2" creationId="{00000000-0000-0000-0000-000000000000}"/>
          </ac:spMkLst>
        </pc:spChg>
      </pc:sldChg>
      <pc:sldChg chg="modSp">
        <pc:chgData name="Robert Krajancic" userId="S::robert@discovercoding.ca::104b76e6-bce3-428a-be71-03228f6dae82" providerId="AD" clId="Web-{EFF9BC3C-F292-E420-C8CB-8FE721C63096}" dt="2024-07-12T21:52:43.696" v="831" actId="20577"/>
        <pc:sldMkLst>
          <pc:docMk/>
          <pc:sldMk cId="3643158254" sldId="257"/>
        </pc:sldMkLst>
        <pc:spChg chg="mod">
          <ac:chgData name="Robert Krajancic" userId="S::robert@discovercoding.ca::104b76e6-bce3-428a-be71-03228f6dae82" providerId="AD" clId="Web-{EFF9BC3C-F292-E420-C8CB-8FE721C63096}" dt="2024-07-12T21:31:04.692" v="24" actId="20577"/>
          <ac:spMkLst>
            <pc:docMk/>
            <pc:sldMk cId="3643158254" sldId="257"/>
            <ac:spMk id="2" creationId="{F3851265-2976-9BF6-8320-374AAD40A593}"/>
          </ac:spMkLst>
        </pc:spChg>
        <pc:spChg chg="mod">
          <ac:chgData name="Robert Krajancic" userId="S::robert@discovercoding.ca::104b76e6-bce3-428a-be71-03228f6dae82" providerId="AD" clId="Web-{EFF9BC3C-F292-E420-C8CB-8FE721C63096}" dt="2024-07-12T21:52:43.696" v="831" actId="20577"/>
          <ac:spMkLst>
            <pc:docMk/>
            <pc:sldMk cId="3643158254" sldId="257"/>
            <ac:spMk id="9" creationId="{998C4548-0271-02FD-E1DA-FDE0BCFAA60C}"/>
          </ac:spMkLst>
        </pc:spChg>
      </pc:sldChg>
      <pc:sldChg chg="addSp modSp add replId">
        <pc:chgData name="Robert Krajancic" userId="S::robert@discovercoding.ca::104b76e6-bce3-428a-be71-03228f6dae82" providerId="AD" clId="Web-{EFF9BC3C-F292-E420-C8CB-8FE721C63096}" dt="2024-07-12T21:39:48.691" v="357" actId="20577"/>
        <pc:sldMkLst>
          <pc:docMk/>
          <pc:sldMk cId="1208445106" sldId="258"/>
        </pc:sldMkLst>
        <pc:spChg chg="mod">
          <ac:chgData name="Robert Krajancic" userId="S::robert@discovercoding.ca::104b76e6-bce3-428a-be71-03228f6dae82" providerId="AD" clId="Web-{EFF9BC3C-F292-E420-C8CB-8FE721C63096}" dt="2024-07-12T21:39:48.691" v="357" actId="20577"/>
          <ac:spMkLst>
            <pc:docMk/>
            <pc:sldMk cId="1208445106" sldId="258"/>
            <ac:spMk id="9" creationId="{998C4548-0271-02FD-E1DA-FDE0BCFAA60C}"/>
          </ac:spMkLst>
        </pc:spChg>
        <pc:picChg chg="add mod">
          <ac:chgData name="Robert Krajancic" userId="S::robert@discovercoding.ca::104b76e6-bce3-428a-be71-03228f6dae82" providerId="AD" clId="Web-{EFF9BC3C-F292-E420-C8CB-8FE721C63096}" dt="2024-07-12T21:35:56.513" v="311" actId="1076"/>
          <ac:picMkLst>
            <pc:docMk/>
            <pc:sldMk cId="1208445106" sldId="258"/>
            <ac:picMk id="3" creationId="{1F36EC06-FEB8-3540-C4D5-C2A7F00F6D84}"/>
          </ac:picMkLst>
        </pc:picChg>
      </pc:sldChg>
      <pc:sldChg chg="addSp delSp modSp add replId">
        <pc:chgData name="Robert Krajancic" userId="S::robert@discovercoding.ca::104b76e6-bce3-428a-be71-03228f6dae82" providerId="AD" clId="Web-{EFF9BC3C-F292-E420-C8CB-8FE721C63096}" dt="2024-07-12T21:53:19.587" v="839"/>
        <pc:sldMkLst>
          <pc:docMk/>
          <pc:sldMk cId="3612488508" sldId="259"/>
        </pc:sldMkLst>
        <pc:spChg chg="add mod">
          <ac:chgData name="Robert Krajancic" userId="S::robert@discovercoding.ca::104b76e6-bce3-428a-be71-03228f6dae82" providerId="AD" clId="Web-{EFF9BC3C-F292-E420-C8CB-8FE721C63096}" dt="2024-07-12T21:53:19.587" v="839"/>
          <ac:spMkLst>
            <pc:docMk/>
            <pc:sldMk cId="3612488508" sldId="259"/>
            <ac:spMk id="6" creationId="{2CB55907-83CE-DE2E-E320-E3F52F32B50C}"/>
          </ac:spMkLst>
        </pc:spChg>
        <pc:spChg chg="mod ord">
          <ac:chgData name="Robert Krajancic" userId="S::robert@discovercoding.ca::104b76e6-bce3-428a-be71-03228f6dae82" providerId="AD" clId="Web-{EFF9BC3C-F292-E420-C8CB-8FE721C63096}" dt="2024-07-12T21:42:24.210" v="506" actId="20577"/>
          <ac:spMkLst>
            <pc:docMk/>
            <pc:sldMk cId="3612488508" sldId="259"/>
            <ac:spMk id="9" creationId="{998C4548-0271-02FD-E1DA-FDE0BCFAA60C}"/>
          </ac:spMkLst>
        </pc:spChg>
        <pc:picChg chg="del">
          <ac:chgData name="Robert Krajancic" userId="S::robert@discovercoding.ca::104b76e6-bce3-428a-be71-03228f6dae82" providerId="AD" clId="Web-{EFF9BC3C-F292-E420-C8CB-8FE721C63096}" dt="2024-07-12T21:39:55.566" v="359"/>
          <ac:picMkLst>
            <pc:docMk/>
            <pc:sldMk cId="3612488508" sldId="259"/>
            <ac:picMk id="3" creationId="{1F36EC06-FEB8-3540-C4D5-C2A7F00F6D84}"/>
          </ac:picMkLst>
        </pc:picChg>
        <pc:picChg chg="add mod">
          <ac:chgData name="Robert Krajancic" userId="S::robert@discovercoding.ca::104b76e6-bce3-428a-be71-03228f6dae82" providerId="AD" clId="Web-{EFF9BC3C-F292-E420-C8CB-8FE721C63096}" dt="2024-07-12T21:41:38.350" v="466" actId="1076"/>
          <ac:picMkLst>
            <pc:docMk/>
            <pc:sldMk cId="3612488508" sldId="259"/>
            <ac:picMk id="4" creationId="{42CDD059-1469-7FD7-DE35-550F2B44FDE8}"/>
          </ac:picMkLst>
        </pc:picChg>
        <pc:picChg chg="ord">
          <ac:chgData name="Robert Krajancic" userId="S::robert@discovercoding.ca::104b76e6-bce3-428a-be71-03228f6dae82" providerId="AD" clId="Web-{EFF9BC3C-F292-E420-C8CB-8FE721C63096}" dt="2024-07-12T21:41:43.991" v="468"/>
          <ac:picMkLst>
            <pc:docMk/>
            <pc:sldMk cId="3612488508" sldId="259"/>
            <ac:picMk id="7" creationId="{C7D54252-BC9A-A17E-1E24-3FBF4D1066E7}"/>
          </ac:picMkLst>
        </pc:picChg>
      </pc:sldChg>
      <pc:sldChg chg="delSp modSp add replId">
        <pc:chgData name="Robert Krajancic" userId="S::robert@discovercoding.ca::104b76e6-bce3-428a-be71-03228f6dae82" providerId="AD" clId="Web-{EFF9BC3C-F292-E420-C8CB-8FE721C63096}" dt="2024-07-12T21:53:34.556" v="843" actId="20577"/>
        <pc:sldMkLst>
          <pc:docMk/>
          <pc:sldMk cId="3355862602" sldId="260"/>
        </pc:sldMkLst>
        <pc:spChg chg="mod">
          <ac:chgData name="Robert Krajancic" userId="S::robert@discovercoding.ca::104b76e6-bce3-428a-be71-03228f6dae82" providerId="AD" clId="Web-{EFF9BC3C-F292-E420-C8CB-8FE721C63096}" dt="2024-07-12T21:53:34.556" v="843" actId="20577"/>
          <ac:spMkLst>
            <pc:docMk/>
            <pc:sldMk cId="3355862602" sldId="260"/>
            <ac:spMk id="9" creationId="{998C4548-0271-02FD-E1DA-FDE0BCFAA60C}"/>
          </ac:spMkLst>
        </pc:spChg>
        <pc:picChg chg="del">
          <ac:chgData name="Robert Krajancic" userId="S::robert@discovercoding.ca::104b76e6-bce3-428a-be71-03228f6dae82" providerId="AD" clId="Web-{EFF9BC3C-F292-E420-C8CB-8FE721C63096}" dt="2024-07-12T21:42:28.914" v="508"/>
          <ac:picMkLst>
            <pc:docMk/>
            <pc:sldMk cId="3355862602" sldId="260"/>
            <ac:picMk id="4" creationId="{42CDD059-1469-7FD7-DE35-550F2B44FDE8}"/>
          </ac:picMkLst>
        </pc:picChg>
      </pc:sldChg>
      <pc:sldChg chg="addSp modSp add replId">
        <pc:chgData name="Robert Krajancic" userId="S::robert@discovercoding.ca::104b76e6-bce3-428a-be71-03228f6dae82" providerId="AD" clId="Web-{EFF9BC3C-F292-E420-C8CB-8FE721C63096}" dt="2024-07-12T21:47:01.843" v="693" actId="1076"/>
        <pc:sldMkLst>
          <pc:docMk/>
          <pc:sldMk cId="2708711986" sldId="261"/>
        </pc:sldMkLst>
        <pc:spChg chg="mod">
          <ac:chgData name="Robert Krajancic" userId="S::robert@discovercoding.ca::104b76e6-bce3-428a-be71-03228f6dae82" providerId="AD" clId="Web-{EFF9BC3C-F292-E420-C8CB-8FE721C63096}" dt="2024-07-12T21:46:47.592" v="688" actId="20577"/>
          <ac:spMkLst>
            <pc:docMk/>
            <pc:sldMk cId="2708711986" sldId="261"/>
            <ac:spMk id="9" creationId="{998C4548-0271-02FD-E1DA-FDE0BCFAA60C}"/>
          </ac:spMkLst>
        </pc:spChg>
        <pc:picChg chg="add mod">
          <ac:chgData name="Robert Krajancic" userId="S::robert@discovercoding.ca::104b76e6-bce3-428a-be71-03228f6dae82" providerId="AD" clId="Web-{EFF9BC3C-F292-E420-C8CB-8FE721C63096}" dt="2024-07-12T21:45:29.153" v="671" actId="1076"/>
          <ac:picMkLst>
            <pc:docMk/>
            <pc:sldMk cId="2708711986" sldId="261"/>
            <ac:picMk id="3" creationId="{92D53E1B-1D98-D0DA-6119-8226DF21249D}"/>
          </ac:picMkLst>
        </pc:picChg>
        <pc:picChg chg="add mod">
          <ac:chgData name="Robert Krajancic" userId="S::robert@discovercoding.ca::104b76e6-bce3-428a-be71-03228f6dae82" providerId="AD" clId="Web-{EFF9BC3C-F292-E420-C8CB-8FE721C63096}" dt="2024-07-12T21:47:01.843" v="693" actId="1076"/>
          <ac:picMkLst>
            <pc:docMk/>
            <pc:sldMk cId="2708711986" sldId="261"/>
            <ac:picMk id="4" creationId="{5ABACE84-75BE-169F-C0CE-697FFCCD83B6}"/>
          </ac:picMkLst>
        </pc:picChg>
        <pc:picChg chg="mod">
          <ac:chgData name="Robert Krajancic" userId="S::robert@discovercoding.ca::104b76e6-bce3-428a-be71-03228f6dae82" providerId="AD" clId="Web-{EFF9BC3C-F292-E420-C8CB-8FE721C63096}" dt="2024-07-12T21:46:51.249" v="691" actId="1076"/>
          <ac:picMkLst>
            <pc:docMk/>
            <pc:sldMk cId="2708711986" sldId="261"/>
            <ac:picMk id="5" creationId="{065722C9-1C73-AA20-A6F3-CEC8F3C38E6C}"/>
          </ac:picMkLst>
        </pc:picChg>
      </pc:sldChg>
      <pc:sldChg chg="addSp delSp modSp add replId">
        <pc:chgData name="Robert Krajancic" userId="S::robert@discovercoding.ca::104b76e6-bce3-428a-be71-03228f6dae82" providerId="AD" clId="Web-{EFF9BC3C-F292-E420-C8CB-8FE721C63096}" dt="2024-07-12T21:49:55.347" v="791" actId="1076"/>
        <pc:sldMkLst>
          <pc:docMk/>
          <pc:sldMk cId="2676824378" sldId="262"/>
        </pc:sldMkLst>
        <pc:spChg chg="mod">
          <ac:chgData name="Robert Krajancic" userId="S::robert@discovercoding.ca::104b76e6-bce3-428a-be71-03228f6dae82" providerId="AD" clId="Web-{EFF9BC3C-F292-E420-C8CB-8FE721C63096}" dt="2024-07-12T21:49:38.956" v="785" actId="14100"/>
          <ac:spMkLst>
            <pc:docMk/>
            <pc:sldMk cId="2676824378" sldId="262"/>
            <ac:spMk id="9" creationId="{998C4548-0271-02FD-E1DA-FDE0BCFAA60C}"/>
          </ac:spMkLst>
        </pc:spChg>
        <pc:picChg chg="del">
          <ac:chgData name="Robert Krajancic" userId="S::robert@discovercoding.ca::104b76e6-bce3-428a-be71-03228f6dae82" providerId="AD" clId="Web-{EFF9BC3C-F292-E420-C8CB-8FE721C63096}" dt="2024-07-12T21:48:21.142" v="714"/>
          <ac:picMkLst>
            <pc:docMk/>
            <pc:sldMk cId="2676824378" sldId="262"/>
            <ac:picMk id="3" creationId="{92D53E1B-1D98-D0DA-6119-8226DF21249D}"/>
          </ac:picMkLst>
        </pc:picChg>
        <pc:picChg chg="del">
          <ac:chgData name="Robert Krajancic" userId="S::robert@discovercoding.ca::104b76e6-bce3-428a-be71-03228f6dae82" providerId="AD" clId="Web-{EFF9BC3C-F292-E420-C8CB-8FE721C63096}" dt="2024-07-12T21:48:19.954" v="713"/>
          <ac:picMkLst>
            <pc:docMk/>
            <pc:sldMk cId="2676824378" sldId="262"/>
            <ac:picMk id="4" creationId="{5ABACE84-75BE-169F-C0CE-697FFCCD83B6}"/>
          </ac:picMkLst>
        </pc:picChg>
        <pc:picChg chg="add mod">
          <ac:chgData name="Robert Krajancic" userId="S::robert@discovercoding.ca::104b76e6-bce3-428a-be71-03228f6dae82" providerId="AD" clId="Web-{EFF9BC3C-F292-E420-C8CB-8FE721C63096}" dt="2024-07-12T21:49:55.347" v="791" actId="1076"/>
          <ac:picMkLst>
            <pc:docMk/>
            <pc:sldMk cId="2676824378" sldId="262"/>
            <ac:picMk id="6" creationId="{031299AA-352D-5782-0511-416542A7638E}"/>
          </ac:picMkLst>
        </pc:picChg>
      </pc:sldChg>
      <pc:sldChg chg="addSp delSp modSp add replId">
        <pc:chgData name="Robert Krajancic" userId="S::robert@discovercoding.ca::104b76e6-bce3-428a-be71-03228f6dae82" providerId="AD" clId="Web-{EFF9BC3C-F292-E420-C8CB-8FE721C63096}" dt="2024-07-12T21:51:37.788" v="816" actId="14100"/>
        <pc:sldMkLst>
          <pc:docMk/>
          <pc:sldMk cId="1827957708" sldId="263"/>
        </pc:sldMkLst>
        <pc:spChg chg="mod ord">
          <ac:chgData name="Robert Krajancic" userId="S::robert@discovercoding.ca::104b76e6-bce3-428a-be71-03228f6dae82" providerId="AD" clId="Web-{EFF9BC3C-F292-E420-C8CB-8FE721C63096}" dt="2024-07-12T21:51:19.256" v="813"/>
          <ac:spMkLst>
            <pc:docMk/>
            <pc:sldMk cId="1827957708" sldId="263"/>
            <ac:spMk id="2" creationId="{F3851265-2976-9BF6-8320-374AAD40A593}"/>
          </ac:spMkLst>
        </pc:spChg>
        <pc:spChg chg="add del mod">
          <ac:chgData name="Robert Krajancic" userId="S::robert@discovercoding.ca::104b76e6-bce3-428a-be71-03228f6dae82" providerId="AD" clId="Web-{EFF9BC3C-F292-E420-C8CB-8FE721C63096}" dt="2024-07-12T21:50:48.599" v="802"/>
          <ac:spMkLst>
            <pc:docMk/>
            <pc:sldMk cId="1827957708" sldId="263"/>
            <ac:spMk id="4" creationId="{DEFF47D8-081F-B0F3-D82C-447B80D76FA1}"/>
          </ac:spMkLst>
        </pc:spChg>
        <pc:spChg chg="del mod">
          <ac:chgData name="Robert Krajancic" userId="S::robert@discovercoding.ca::104b76e6-bce3-428a-be71-03228f6dae82" providerId="AD" clId="Web-{EFF9BC3C-F292-E420-C8CB-8FE721C63096}" dt="2024-07-12T21:50:19.817" v="801"/>
          <ac:spMkLst>
            <pc:docMk/>
            <pc:sldMk cId="1827957708" sldId="263"/>
            <ac:spMk id="9" creationId="{998C4548-0271-02FD-E1DA-FDE0BCFAA60C}"/>
          </ac:spMkLst>
        </pc:spChg>
        <pc:picChg chg="del">
          <ac:chgData name="Robert Krajancic" userId="S::robert@discovercoding.ca::104b76e6-bce3-428a-be71-03228f6dae82" providerId="AD" clId="Web-{EFF9BC3C-F292-E420-C8CB-8FE721C63096}" dt="2024-07-12T21:50:15.629" v="799"/>
          <ac:picMkLst>
            <pc:docMk/>
            <pc:sldMk cId="1827957708" sldId="263"/>
            <ac:picMk id="6" creationId="{031299AA-352D-5782-0511-416542A7638E}"/>
          </ac:picMkLst>
        </pc:picChg>
        <pc:picChg chg="add mod ord">
          <ac:chgData name="Robert Krajancic" userId="S::robert@discovercoding.ca::104b76e6-bce3-428a-be71-03228f6dae82" providerId="AD" clId="Web-{EFF9BC3C-F292-E420-C8CB-8FE721C63096}" dt="2024-07-12T21:51:08.599" v="812" actId="1076"/>
          <ac:picMkLst>
            <pc:docMk/>
            <pc:sldMk cId="1827957708" sldId="263"/>
            <ac:picMk id="8" creationId="{A01E20BB-8A26-FF1E-F5CA-9CA830928FB9}"/>
          </ac:picMkLst>
        </pc:picChg>
        <pc:picChg chg="add mod">
          <ac:chgData name="Robert Krajancic" userId="S::robert@discovercoding.ca::104b76e6-bce3-428a-be71-03228f6dae82" providerId="AD" clId="Web-{EFF9BC3C-F292-E420-C8CB-8FE721C63096}" dt="2024-07-12T21:51:37.788" v="816" actId="14100"/>
          <ac:picMkLst>
            <pc:docMk/>
            <pc:sldMk cId="1827957708" sldId="263"/>
            <ac:picMk id="11" creationId="{8FE7408B-1A75-1E55-D368-9A484435E203}"/>
          </ac:picMkLst>
        </pc:picChg>
      </pc:sldChg>
      <pc:sldChg chg="addSp modSp add ord replId modNotes">
        <pc:chgData name="Robert Krajancic" userId="S::robert@discovercoding.ca::104b76e6-bce3-428a-be71-03228f6dae82" providerId="AD" clId="Web-{EFF9BC3C-F292-E420-C8CB-8FE721C63096}" dt="2024-07-12T21:57:26.485" v="901"/>
        <pc:sldMkLst>
          <pc:docMk/>
          <pc:sldMk cId="2305141894" sldId="264"/>
        </pc:sldMkLst>
        <pc:spChg chg="mod">
          <ac:chgData name="Robert Krajancic" userId="S::robert@discovercoding.ca::104b76e6-bce3-428a-be71-03228f6dae82" providerId="AD" clId="Web-{EFF9BC3C-F292-E420-C8CB-8FE721C63096}" dt="2024-07-12T21:54:15.167" v="853" actId="20577"/>
          <ac:spMkLst>
            <pc:docMk/>
            <pc:sldMk cId="2305141894" sldId="264"/>
            <ac:spMk id="2" creationId="{F3851265-2976-9BF6-8320-374AAD40A593}"/>
          </ac:spMkLst>
        </pc:spChg>
        <pc:spChg chg="mod">
          <ac:chgData name="Robert Krajancic" userId="S::robert@discovercoding.ca::104b76e6-bce3-428a-be71-03228f6dae82" providerId="AD" clId="Web-{EFF9BC3C-F292-E420-C8CB-8FE721C63096}" dt="2024-07-12T21:54:21.136" v="855" actId="20577"/>
          <ac:spMkLst>
            <pc:docMk/>
            <pc:sldMk cId="2305141894" sldId="264"/>
            <ac:spMk id="9" creationId="{998C4548-0271-02FD-E1DA-FDE0BCFAA60C}"/>
          </ac:spMkLst>
        </pc:spChg>
        <pc:spChg chg="mod">
          <ac:chgData name="Robert Krajancic" userId="S::robert@discovercoding.ca::104b76e6-bce3-428a-be71-03228f6dae82" providerId="AD" clId="Web-{EFF9BC3C-F292-E420-C8CB-8FE721C63096}" dt="2024-07-12T21:57:07.984" v="889" actId="20577"/>
          <ac:spMkLst>
            <pc:docMk/>
            <pc:sldMk cId="2305141894" sldId="264"/>
            <ac:spMk id="10" creationId="{46BE2233-B217-5EA4-7C34-2319A580D5D0}"/>
          </ac:spMkLst>
        </pc:spChg>
        <pc:picChg chg="add mod">
          <ac:chgData name="Robert Krajancic" userId="S::robert@discovercoding.ca::104b76e6-bce3-428a-be71-03228f6dae82" providerId="AD" clId="Web-{EFF9BC3C-F292-E420-C8CB-8FE721C63096}" dt="2024-07-12T21:57:05.312" v="888" actId="1076"/>
          <ac:picMkLst>
            <pc:docMk/>
            <pc:sldMk cId="2305141894" sldId="264"/>
            <ac:picMk id="3" creationId="{80F1BCB5-A1CF-C6D8-D1A7-33C122A50156}"/>
          </ac:picMkLst>
        </pc:picChg>
      </pc:sldChg>
    </pc:docChg>
  </pc:docChgLst>
  <pc:docChgLst>
    <pc:chgData name="Robert Krajancic" userId="S::robert@discovercoding.ca::104b76e6-bce3-428a-be71-03228f6dae82" providerId="AD" clId="Web-{FDE45C6B-DD08-532B-DFA8-E60533BF1749}"/>
    <pc:docChg chg="addSld modSld sldOrd">
      <pc:chgData name="Robert Krajancic" userId="S::robert@discovercoding.ca::104b76e6-bce3-428a-be71-03228f6dae82" providerId="AD" clId="Web-{FDE45C6B-DD08-532B-DFA8-E60533BF1749}" dt="2024-08-02T17:41:50.853" v="185"/>
      <pc:docMkLst>
        <pc:docMk/>
      </pc:docMkLst>
      <pc:sldChg chg="modSp">
        <pc:chgData name="Robert Krajancic" userId="S::robert@discovercoding.ca::104b76e6-bce3-428a-be71-03228f6dae82" providerId="AD" clId="Web-{FDE45C6B-DD08-532B-DFA8-E60533BF1749}" dt="2024-08-02T17:39:58.274" v="157" actId="20577"/>
        <pc:sldMkLst>
          <pc:docMk/>
          <pc:sldMk cId="2305141894" sldId="264"/>
        </pc:sldMkLst>
        <pc:spChg chg="mod">
          <ac:chgData name="Robert Krajancic" userId="S::robert@discovercoding.ca::104b76e6-bce3-428a-be71-03228f6dae82" providerId="AD" clId="Web-{FDE45C6B-DD08-532B-DFA8-E60533BF1749}" dt="2024-08-02T17:39:58.274" v="157" actId="20577"/>
          <ac:spMkLst>
            <pc:docMk/>
            <pc:sldMk cId="2305141894" sldId="264"/>
            <ac:spMk id="10" creationId="{46BE2233-B217-5EA4-7C34-2319A580D5D0}"/>
          </ac:spMkLst>
        </pc:spChg>
      </pc:sldChg>
      <pc:sldChg chg="ord">
        <pc:chgData name="Robert Krajancic" userId="S::robert@discovercoding.ca::104b76e6-bce3-428a-be71-03228f6dae82" providerId="AD" clId="Web-{FDE45C6B-DD08-532B-DFA8-E60533BF1749}" dt="2024-08-02T17:13:49.558" v="0"/>
        <pc:sldMkLst>
          <pc:docMk/>
          <pc:sldMk cId="3926918736" sldId="344"/>
        </pc:sldMkLst>
      </pc:sldChg>
      <pc:sldChg chg="addSp delSp modSp add mod replId setBg">
        <pc:chgData name="Robert Krajancic" userId="S::robert@discovercoding.ca::104b76e6-bce3-428a-be71-03228f6dae82" providerId="AD" clId="Web-{FDE45C6B-DD08-532B-DFA8-E60533BF1749}" dt="2024-08-02T17:41:50.853" v="185"/>
        <pc:sldMkLst>
          <pc:docMk/>
          <pc:sldMk cId="3939353103" sldId="345"/>
        </pc:sldMkLst>
        <pc:spChg chg="mod">
          <ac:chgData name="Robert Krajancic" userId="S::robert@discovercoding.ca::104b76e6-bce3-428a-be71-03228f6dae82" providerId="AD" clId="Web-{FDE45C6B-DD08-532B-DFA8-E60533BF1749}" dt="2024-08-02T17:41:50.853" v="185"/>
          <ac:spMkLst>
            <pc:docMk/>
            <pc:sldMk cId="3939353103" sldId="345"/>
            <ac:spMk id="2" creationId="{F3851265-2976-9BF6-8320-374AAD40A593}"/>
          </ac:spMkLst>
        </pc:spChg>
        <pc:spChg chg="add del mod">
          <ac:chgData name="Robert Krajancic" userId="S::robert@discovercoding.ca::104b76e6-bce3-428a-be71-03228f6dae82" providerId="AD" clId="Web-{FDE45C6B-DD08-532B-DFA8-E60533BF1749}" dt="2024-08-02T17:40:48.134" v="170"/>
          <ac:spMkLst>
            <pc:docMk/>
            <pc:sldMk cId="3939353103" sldId="345"/>
            <ac:spMk id="6" creationId="{FED6C68E-B332-4F29-5BD1-A83229AEDEE9}"/>
          </ac:spMkLst>
        </pc:spChg>
        <pc:spChg chg="del">
          <ac:chgData name="Robert Krajancic" userId="S::robert@discovercoding.ca::104b76e6-bce3-428a-be71-03228f6dae82" providerId="AD" clId="Web-{FDE45C6B-DD08-532B-DFA8-E60533BF1749}" dt="2024-08-02T17:40:45.149" v="169"/>
          <ac:spMkLst>
            <pc:docMk/>
            <pc:sldMk cId="3939353103" sldId="345"/>
            <ac:spMk id="9" creationId="{998C4548-0271-02FD-E1DA-FDE0BCFAA60C}"/>
          </ac:spMkLst>
        </pc:spChg>
        <pc:spChg chg="del">
          <ac:chgData name="Robert Krajancic" userId="S::robert@discovercoding.ca::104b76e6-bce3-428a-be71-03228f6dae82" providerId="AD" clId="Web-{FDE45C6B-DD08-532B-DFA8-E60533BF1749}" dt="2024-08-02T17:40:45.009" v="168"/>
          <ac:spMkLst>
            <pc:docMk/>
            <pc:sldMk cId="3939353103" sldId="345"/>
            <ac:spMk id="10" creationId="{46BE2233-B217-5EA4-7C34-2319A580D5D0}"/>
          </ac:spMkLst>
        </pc:spChg>
        <pc:spChg chg="add">
          <ac:chgData name="Robert Krajancic" userId="S::robert@discovercoding.ca::104b76e6-bce3-428a-be71-03228f6dae82" providerId="AD" clId="Web-{FDE45C6B-DD08-532B-DFA8-E60533BF1749}" dt="2024-08-02T17:41:50.853" v="185"/>
          <ac:spMkLst>
            <pc:docMk/>
            <pc:sldMk cId="3939353103" sldId="345"/>
            <ac:spMk id="17" creationId="{F6E384F5-137A-40B1-97F0-694CC6ECD59C}"/>
          </ac:spMkLst>
        </pc:spChg>
        <pc:spChg chg="add">
          <ac:chgData name="Robert Krajancic" userId="S::robert@discovercoding.ca::104b76e6-bce3-428a-be71-03228f6dae82" providerId="AD" clId="Web-{FDE45C6B-DD08-532B-DFA8-E60533BF1749}" dt="2024-08-02T17:41:50.853" v="185"/>
          <ac:spMkLst>
            <pc:docMk/>
            <pc:sldMk cId="3939353103" sldId="345"/>
            <ac:spMk id="19" creationId="{9DBC4630-03DA-474F-BBCB-BA3AE6B317A4}"/>
          </ac:spMkLst>
        </pc:spChg>
        <pc:spChg chg="add">
          <ac:chgData name="Robert Krajancic" userId="S::robert@discovercoding.ca::104b76e6-bce3-428a-be71-03228f6dae82" providerId="AD" clId="Web-{FDE45C6B-DD08-532B-DFA8-E60533BF1749}" dt="2024-08-02T17:41:50.853" v="185"/>
          <ac:spMkLst>
            <pc:docMk/>
            <pc:sldMk cId="3939353103" sldId="345"/>
            <ac:spMk id="21" creationId="{78418A25-6EAC-4140-BFE6-284E1925B5EE}"/>
          </ac:spMkLst>
        </pc:spChg>
        <pc:spChg chg="add">
          <ac:chgData name="Robert Krajancic" userId="S::robert@discovercoding.ca::104b76e6-bce3-428a-be71-03228f6dae82" providerId="AD" clId="Web-{FDE45C6B-DD08-532B-DFA8-E60533BF1749}" dt="2024-08-02T17:41:50.853" v="185"/>
          <ac:spMkLst>
            <pc:docMk/>
            <pc:sldMk cId="3939353103" sldId="345"/>
            <ac:spMk id="23" creationId="{6B9D64DB-4D5C-4A91-B45F-F301E3174F9F}"/>
          </ac:spMkLst>
        </pc:spChg>
        <pc:spChg chg="add">
          <ac:chgData name="Robert Krajancic" userId="S::robert@discovercoding.ca::104b76e6-bce3-428a-be71-03228f6dae82" providerId="AD" clId="Web-{FDE45C6B-DD08-532B-DFA8-E60533BF1749}" dt="2024-08-02T17:41:50.853" v="185"/>
          <ac:spMkLst>
            <pc:docMk/>
            <pc:sldMk cId="3939353103" sldId="345"/>
            <ac:spMk id="25" creationId="{CB14CE1B-4BC5-4EF2-BE3D-05E4F580B3DB}"/>
          </ac:spMkLst>
        </pc:spChg>
        <pc:picChg chg="mod ord">
          <ac:chgData name="Robert Krajancic" userId="S::robert@discovercoding.ca::104b76e6-bce3-428a-be71-03228f6dae82" providerId="AD" clId="Web-{FDE45C6B-DD08-532B-DFA8-E60533BF1749}" dt="2024-08-02T17:41:50.853" v="185"/>
          <ac:picMkLst>
            <pc:docMk/>
            <pc:sldMk cId="3939353103" sldId="345"/>
            <ac:picMk id="3" creationId="{80F1BCB5-A1CF-C6D8-D1A7-33C122A50156}"/>
          </ac:picMkLst>
        </pc:picChg>
        <pc:picChg chg="mod ord">
          <ac:chgData name="Robert Krajancic" userId="S::robert@discovercoding.ca::104b76e6-bce3-428a-be71-03228f6dae82" providerId="AD" clId="Web-{FDE45C6B-DD08-532B-DFA8-E60533BF1749}" dt="2024-08-02T17:41:50.853" v="185"/>
          <ac:picMkLst>
            <pc:docMk/>
            <pc:sldMk cId="3939353103" sldId="345"/>
            <ac:picMk id="5" creationId="{065722C9-1C73-AA20-A6F3-CEC8F3C38E6C}"/>
          </ac:picMkLst>
        </pc:picChg>
        <pc:picChg chg="ord">
          <ac:chgData name="Robert Krajancic" userId="S::robert@discovercoding.ca::104b76e6-bce3-428a-be71-03228f6dae82" providerId="AD" clId="Web-{FDE45C6B-DD08-532B-DFA8-E60533BF1749}" dt="2024-08-02T17:41:50.853" v="185"/>
          <ac:picMkLst>
            <pc:docMk/>
            <pc:sldMk cId="3939353103" sldId="345"/>
            <ac:picMk id="7" creationId="{C7D54252-BC9A-A17E-1E24-3FBF4D1066E7}"/>
          </ac:picMkLst>
        </pc:picChg>
        <pc:picChg chg="add mod">
          <ac:chgData name="Robert Krajancic" userId="S::robert@discovercoding.ca::104b76e6-bce3-428a-be71-03228f6dae82" providerId="AD" clId="Web-{FDE45C6B-DD08-532B-DFA8-E60533BF1749}" dt="2024-08-02T17:41:50.853" v="185"/>
          <ac:picMkLst>
            <pc:docMk/>
            <pc:sldMk cId="3939353103" sldId="345"/>
            <ac:picMk id="8" creationId="{0630B49B-7B51-6BBD-61F8-803CC1C83C13}"/>
          </ac:picMkLst>
        </pc:picChg>
        <pc:picChg chg="add mod">
          <ac:chgData name="Robert Krajancic" userId="S::robert@discovercoding.ca::104b76e6-bce3-428a-be71-03228f6dae82" providerId="AD" clId="Web-{FDE45C6B-DD08-532B-DFA8-E60533BF1749}" dt="2024-08-02T17:41:50.853" v="185"/>
          <ac:picMkLst>
            <pc:docMk/>
            <pc:sldMk cId="3939353103" sldId="345"/>
            <ac:picMk id="11" creationId="{3E80F8B1-4680-578A-8401-99AEE4EF8C89}"/>
          </ac:picMkLst>
        </pc:picChg>
        <pc:picChg chg="add mod">
          <ac:chgData name="Robert Krajancic" userId="S::robert@discovercoding.ca::104b76e6-bce3-428a-be71-03228f6dae82" providerId="AD" clId="Web-{FDE45C6B-DD08-532B-DFA8-E60533BF1749}" dt="2024-08-02T17:41:50.853" v="185"/>
          <ac:picMkLst>
            <pc:docMk/>
            <pc:sldMk cId="3939353103" sldId="345"/>
            <ac:picMk id="12" creationId="{FE577E07-2627-6F53-3565-BDA9335B7C73}"/>
          </ac:picMkLst>
        </pc:picChg>
      </pc:sldChg>
    </pc:docChg>
  </pc:docChgLst>
  <pc:docChgLst>
    <pc:chgData name="Fardil Iqbal" userId="S::fardil@discovercoding.ca::fb37f888-8619-47b9-8c90-4418dd1fe7de" providerId="AD" clId="Web-{33E96531-09BF-4CD0-510A-0C263728CD98}"/>
    <pc:docChg chg="addSld modSld sldOrd">
      <pc:chgData name="Fardil Iqbal" userId="S::fardil@discovercoding.ca::fb37f888-8619-47b9-8c90-4418dd1fe7de" providerId="AD" clId="Web-{33E96531-09BF-4CD0-510A-0C263728CD98}" dt="2024-08-07T20:49:24.636" v="908" actId="20577"/>
      <pc:docMkLst>
        <pc:docMk/>
      </pc:docMkLst>
      <pc:sldChg chg="ord">
        <pc:chgData name="Fardil Iqbal" userId="S::fardil@discovercoding.ca::fb37f888-8619-47b9-8c90-4418dd1fe7de" providerId="AD" clId="Web-{33E96531-09BF-4CD0-510A-0C263728CD98}" dt="2024-08-07T18:27:36.032" v="2"/>
        <pc:sldMkLst>
          <pc:docMk/>
          <pc:sldMk cId="3939353103" sldId="345"/>
        </pc:sldMkLst>
      </pc:sldChg>
      <pc:sldChg chg="addSp delSp modSp add ord replId">
        <pc:chgData name="Fardil Iqbal" userId="S::fardil@discovercoding.ca::fb37f888-8619-47b9-8c90-4418dd1fe7de" providerId="AD" clId="Web-{33E96531-09BF-4CD0-510A-0C263728CD98}" dt="2024-08-07T18:34:34.931" v="85" actId="20577"/>
        <pc:sldMkLst>
          <pc:docMk/>
          <pc:sldMk cId="2806773284" sldId="346"/>
        </pc:sldMkLst>
        <pc:spChg chg="mod">
          <ac:chgData name="Fardil Iqbal" userId="S::fardil@discovercoding.ca::fb37f888-8619-47b9-8c90-4418dd1fe7de" providerId="AD" clId="Web-{33E96531-09BF-4CD0-510A-0C263728CD98}" dt="2024-08-07T18:34:34.931" v="85" actId="20577"/>
          <ac:spMkLst>
            <pc:docMk/>
            <pc:sldMk cId="2806773284" sldId="346"/>
            <ac:spMk id="2" creationId="{F3851265-2976-9BF6-8320-374AAD40A593}"/>
          </ac:spMkLst>
        </pc:spChg>
        <pc:spChg chg="mod">
          <ac:chgData name="Fardil Iqbal" userId="S::fardil@discovercoding.ca::fb37f888-8619-47b9-8c90-4418dd1fe7de" providerId="AD" clId="Web-{33E96531-09BF-4CD0-510A-0C263728CD98}" dt="2024-08-07T18:33:49.507" v="75" actId="20577"/>
          <ac:spMkLst>
            <pc:docMk/>
            <pc:sldMk cId="2806773284" sldId="346"/>
            <ac:spMk id="10" creationId="{46BE2233-B217-5EA4-7C34-2319A580D5D0}"/>
          </ac:spMkLst>
        </pc:spChg>
        <pc:picChg chg="del">
          <ac:chgData name="Fardil Iqbal" userId="S::fardil@discovercoding.ca::fb37f888-8619-47b9-8c90-4418dd1fe7de" providerId="AD" clId="Web-{33E96531-09BF-4CD0-510A-0C263728CD98}" dt="2024-08-07T18:31:30.311" v="21"/>
          <ac:picMkLst>
            <pc:docMk/>
            <pc:sldMk cId="2806773284" sldId="346"/>
            <ac:picMk id="3" creationId="{80F1BCB5-A1CF-C6D8-D1A7-33C122A50156}"/>
          </ac:picMkLst>
        </pc:picChg>
        <pc:picChg chg="add mod modCrop">
          <ac:chgData name="Fardil Iqbal" userId="S::fardil@discovercoding.ca::fb37f888-8619-47b9-8c90-4418dd1fe7de" providerId="AD" clId="Web-{33E96531-09BF-4CD0-510A-0C263728CD98}" dt="2024-08-07T18:34:14.743" v="82" actId="1076"/>
          <ac:picMkLst>
            <pc:docMk/>
            <pc:sldMk cId="2806773284" sldId="346"/>
            <ac:picMk id="4" creationId="{EC2680E6-EE0F-BC8D-2047-D35E8F0D983A}"/>
          </ac:picMkLst>
        </pc:picChg>
      </pc:sldChg>
      <pc:sldChg chg="addSp delSp modSp add replId">
        <pc:chgData name="Fardil Iqbal" userId="S::fardil@discovercoding.ca::fb37f888-8619-47b9-8c90-4418dd1fe7de" providerId="AD" clId="Web-{33E96531-09BF-4CD0-510A-0C263728CD98}" dt="2024-08-07T18:43:19.337" v="140" actId="20577"/>
        <pc:sldMkLst>
          <pc:docMk/>
          <pc:sldMk cId="3679772669" sldId="347"/>
        </pc:sldMkLst>
        <pc:spChg chg="mod">
          <ac:chgData name="Fardil Iqbal" userId="S::fardil@discovercoding.ca::fb37f888-8619-47b9-8c90-4418dd1fe7de" providerId="AD" clId="Web-{33E96531-09BF-4CD0-510A-0C263728CD98}" dt="2024-08-07T18:35:40.592" v="91" actId="20577"/>
          <ac:spMkLst>
            <pc:docMk/>
            <pc:sldMk cId="3679772669" sldId="347"/>
            <ac:spMk id="2" creationId="{F3851265-2976-9BF6-8320-374AAD40A593}"/>
          </ac:spMkLst>
        </pc:spChg>
        <pc:spChg chg="mod">
          <ac:chgData name="Fardil Iqbal" userId="S::fardil@discovercoding.ca::fb37f888-8619-47b9-8c90-4418dd1fe7de" providerId="AD" clId="Web-{33E96531-09BF-4CD0-510A-0C263728CD98}" dt="2024-08-07T18:43:19.337" v="140" actId="20577"/>
          <ac:spMkLst>
            <pc:docMk/>
            <pc:sldMk cId="3679772669" sldId="347"/>
            <ac:spMk id="10" creationId="{46BE2233-B217-5EA4-7C34-2319A580D5D0}"/>
          </ac:spMkLst>
        </pc:spChg>
        <pc:picChg chg="add mod">
          <ac:chgData name="Fardil Iqbal" userId="S::fardil@discovercoding.ca::fb37f888-8619-47b9-8c90-4418dd1fe7de" providerId="AD" clId="Web-{33E96531-09BF-4CD0-510A-0C263728CD98}" dt="2024-08-07T18:41:36.941" v="139" actId="1076"/>
          <ac:picMkLst>
            <pc:docMk/>
            <pc:sldMk cId="3679772669" sldId="347"/>
            <ac:picMk id="3" creationId="{A7078532-2810-440C-D750-DD2A6807A88D}"/>
          </ac:picMkLst>
        </pc:picChg>
        <pc:picChg chg="del">
          <ac:chgData name="Fardil Iqbal" userId="S::fardil@discovercoding.ca::fb37f888-8619-47b9-8c90-4418dd1fe7de" providerId="AD" clId="Web-{33E96531-09BF-4CD0-510A-0C263728CD98}" dt="2024-08-07T18:39:32.762" v="102"/>
          <ac:picMkLst>
            <pc:docMk/>
            <pc:sldMk cId="3679772669" sldId="347"/>
            <ac:picMk id="4" creationId="{EC2680E6-EE0F-BC8D-2047-D35E8F0D983A}"/>
          </ac:picMkLst>
        </pc:picChg>
      </pc:sldChg>
      <pc:sldChg chg="delSp modSp add replId">
        <pc:chgData name="Fardil Iqbal" userId="S::fardil@discovercoding.ca::fb37f888-8619-47b9-8c90-4418dd1fe7de" providerId="AD" clId="Web-{33E96531-09BF-4CD0-510A-0C263728CD98}" dt="2024-08-07T20:42:23.266" v="792" actId="20577"/>
        <pc:sldMkLst>
          <pc:docMk/>
          <pc:sldMk cId="2140268847" sldId="348"/>
        </pc:sldMkLst>
        <pc:spChg chg="mod">
          <ac:chgData name="Fardil Iqbal" userId="S::fardil@discovercoding.ca::fb37f888-8619-47b9-8c90-4418dd1fe7de" providerId="AD" clId="Web-{33E96531-09BF-4CD0-510A-0C263728CD98}" dt="2024-08-07T20:42:23.266" v="792" actId="20577"/>
          <ac:spMkLst>
            <pc:docMk/>
            <pc:sldMk cId="2140268847" sldId="348"/>
            <ac:spMk id="2" creationId="{F3851265-2976-9BF6-8320-374AAD40A593}"/>
          </ac:spMkLst>
        </pc:spChg>
        <pc:spChg chg="mod">
          <ac:chgData name="Fardil Iqbal" userId="S::fardil@discovercoding.ca::fb37f888-8619-47b9-8c90-4418dd1fe7de" providerId="AD" clId="Web-{33E96531-09BF-4CD0-510A-0C263728CD98}" dt="2024-08-07T20:42:16.797" v="791" actId="20577"/>
          <ac:spMkLst>
            <pc:docMk/>
            <pc:sldMk cId="2140268847" sldId="348"/>
            <ac:spMk id="10" creationId="{46BE2233-B217-5EA4-7C34-2319A580D5D0}"/>
          </ac:spMkLst>
        </pc:spChg>
        <pc:picChg chg="del mod">
          <ac:chgData name="Fardil Iqbal" userId="S::fardil@discovercoding.ca::fb37f888-8619-47b9-8c90-4418dd1fe7de" providerId="AD" clId="Web-{33E96531-09BF-4CD0-510A-0C263728CD98}" dt="2024-08-07T20:02:40.583" v="221"/>
          <ac:picMkLst>
            <pc:docMk/>
            <pc:sldMk cId="2140268847" sldId="348"/>
            <ac:picMk id="3" creationId="{A7078532-2810-440C-D750-DD2A6807A88D}"/>
          </ac:picMkLst>
        </pc:picChg>
      </pc:sldChg>
      <pc:sldChg chg="modSp add replId">
        <pc:chgData name="Fardil Iqbal" userId="S::fardil@discovercoding.ca::fb37f888-8619-47b9-8c90-4418dd1fe7de" providerId="AD" clId="Web-{33E96531-09BF-4CD0-510A-0C263728CD98}" dt="2024-08-07T20:32:57.549" v="560" actId="20577"/>
        <pc:sldMkLst>
          <pc:docMk/>
          <pc:sldMk cId="2725532861" sldId="349"/>
        </pc:sldMkLst>
        <pc:spChg chg="mod">
          <ac:chgData name="Fardil Iqbal" userId="S::fardil@discovercoding.ca::fb37f888-8619-47b9-8c90-4418dd1fe7de" providerId="AD" clId="Web-{33E96531-09BF-4CD0-510A-0C263728CD98}" dt="2024-08-07T20:32:57.549" v="560" actId="20577"/>
          <ac:spMkLst>
            <pc:docMk/>
            <pc:sldMk cId="2725532861" sldId="349"/>
            <ac:spMk id="2" creationId="{F3851265-2976-9BF6-8320-374AAD40A593}"/>
          </ac:spMkLst>
        </pc:spChg>
      </pc:sldChg>
      <pc:sldChg chg="modSp add replId">
        <pc:chgData name="Fardil Iqbal" userId="S::fardil@discovercoding.ca::fb37f888-8619-47b9-8c90-4418dd1fe7de" providerId="AD" clId="Web-{33E96531-09BF-4CD0-510A-0C263728CD98}" dt="2024-08-07T20:49:24.636" v="908" actId="20577"/>
        <pc:sldMkLst>
          <pc:docMk/>
          <pc:sldMk cId="1295907553" sldId="350"/>
        </pc:sldMkLst>
        <pc:spChg chg="mod">
          <ac:chgData name="Fardil Iqbal" userId="S::fardil@discovercoding.ca::fb37f888-8619-47b9-8c90-4418dd1fe7de" providerId="AD" clId="Web-{33E96531-09BF-4CD0-510A-0C263728CD98}" dt="2024-08-07T20:45:43.021" v="814" actId="20577"/>
          <ac:spMkLst>
            <pc:docMk/>
            <pc:sldMk cId="1295907553" sldId="350"/>
            <ac:spMk id="2" creationId="{F3851265-2976-9BF6-8320-374AAD40A593}"/>
          </ac:spMkLst>
        </pc:spChg>
        <pc:spChg chg="mod">
          <ac:chgData name="Fardil Iqbal" userId="S::fardil@discovercoding.ca::fb37f888-8619-47b9-8c90-4418dd1fe7de" providerId="AD" clId="Web-{33E96531-09BF-4CD0-510A-0C263728CD98}" dt="2024-08-07T20:49:24.636" v="908" actId="20577"/>
          <ac:spMkLst>
            <pc:docMk/>
            <pc:sldMk cId="1295907553" sldId="350"/>
            <ac:spMk id="10" creationId="{46BE2233-B217-5EA4-7C34-2319A580D5D0}"/>
          </ac:spMkLst>
        </pc:spChg>
      </pc:sldChg>
    </pc:docChg>
  </pc:docChgLst>
  <pc:docChgLst>
    <pc:chgData name="Nomar Chavez" userId="S::nomar@discovercoding.ca::417f6ffd-e9d0-476c-b3c4-87af324841ce" providerId="AD" clId="Web-{2A96FB05-F682-60BB-27DF-70947B67208A}"/>
    <pc:docChg chg="modSld">
      <pc:chgData name="Nomar Chavez" userId="S::nomar@discovercoding.ca::417f6ffd-e9d0-476c-b3c4-87af324841ce" providerId="AD" clId="Web-{2A96FB05-F682-60BB-27DF-70947B67208A}" dt="2025-01-29T19:13:42.908" v="4" actId="20577"/>
      <pc:docMkLst>
        <pc:docMk/>
      </pc:docMkLst>
      <pc:sldChg chg="modSp">
        <pc:chgData name="Nomar Chavez" userId="S::nomar@discovercoding.ca::417f6ffd-e9d0-476c-b3c4-87af324841ce" providerId="AD" clId="Web-{2A96FB05-F682-60BB-27DF-70947B67208A}" dt="2025-01-29T19:13:42.908" v="4" actId="20577"/>
        <pc:sldMkLst>
          <pc:docMk/>
          <pc:sldMk cId="850925027" sldId="351"/>
        </pc:sldMkLst>
        <pc:spChg chg="mod">
          <ac:chgData name="Nomar Chavez" userId="S::nomar@discovercoding.ca::417f6ffd-e9d0-476c-b3c4-87af324841ce" providerId="AD" clId="Web-{2A96FB05-F682-60BB-27DF-70947B67208A}" dt="2025-01-29T19:13:42.908" v="4" actId="20577"/>
          <ac:spMkLst>
            <pc:docMk/>
            <pc:sldMk cId="850925027" sldId="351"/>
            <ac:spMk id="3" creationId="{998C4548-0271-02FD-E1DA-FDE0BCFAA60C}"/>
          </ac:spMkLst>
        </pc:spChg>
        <pc:picChg chg="ord">
          <ac:chgData name="Nomar Chavez" userId="S::nomar@discovercoding.ca::417f6ffd-e9d0-476c-b3c4-87af324841ce" providerId="AD" clId="Web-{2A96FB05-F682-60BB-27DF-70947B67208A}" dt="2025-01-29T19:13:02.579" v="0"/>
          <ac:picMkLst>
            <pc:docMk/>
            <pc:sldMk cId="850925027" sldId="351"/>
            <ac:picMk id="5" creationId="{065722C9-1C73-AA20-A6F3-CEC8F3C38E6C}"/>
          </ac:picMkLst>
        </pc:picChg>
      </pc:sldChg>
      <pc:sldChg chg="modSp">
        <pc:chgData name="Nomar Chavez" userId="S::nomar@discovercoding.ca::417f6ffd-e9d0-476c-b3c4-87af324841ce" providerId="AD" clId="Web-{2A96FB05-F682-60BB-27DF-70947B67208A}" dt="2025-01-29T19:13:36.814" v="2" actId="20577"/>
        <pc:sldMkLst>
          <pc:docMk/>
          <pc:sldMk cId="2532913223" sldId="352"/>
        </pc:sldMkLst>
        <pc:spChg chg="mod">
          <ac:chgData name="Nomar Chavez" userId="S::nomar@discovercoding.ca::417f6ffd-e9d0-476c-b3c4-87af324841ce" providerId="AD" clId="Web-{2A96FB05-F682-60BB-27DF-70947B67208A}" dt="2025-01-29T19:13:36.814" v="2" actId="20577"/>
          <ac:spMkLst>
            <pc:docMk/>
            <pc:sldMk cId="2532913223" sldId="352"/>
            <ac:spMk id="3" creationId="{998C4548-0271-02FD-E1DA-FDE0BCFAA60C}"/>
          </ac:spMkLst>
        </pc:spChg>
      </pc:sldChg>
    </pc:docChg>
  </pc:docChgLst>
  <pc:docChgLst>
    <pc:chgData name="Fardil Iqbal" userId="S::fardil@discovercoding.ca::fb37f888-8619-47b9-8c90-4418dd1fe7de" providerId="AD" clId="Web-{C03E45CA-0D06-CF91-D0A3-A205025335AC}"/>
    <pc:docChg chg="addSld delSld modSld sldOrd">
      <pc:chgData name="Fardil Iqbal" userId="S::fardil@discovercoding.ca::fb37f888-8619-47b9-8c90-4418dd1fe7de" providerId="AD" clId="Web-{C03E45CA-0D06-CF91-D0A3-A205025335AC}" dt="2024-08-08T22:03:36.858" v="652"/>
      <pc:docMkLst>
        <pc:docMk/>
      </pc:docMkLst>
      <pc:sldChg chg="modSp">
        <pc:chgData name="Fardil Iqbal" userId="S::fardil@discovercoding.ca::fb37f888-8619-47b9-8c90-4418dd1fe7de" providerId="AD" clId="Web-{C03E45CA-0D06-CF91-D0A3-A205025335AC}" dt="2024-08-08T21:25:51.711" v="13" actId="20577"/>
        <pc:sldMkLst>
          <pc:docMk/>
          <pc:sldMk cId="109857222" sldId="256"/>
        </pc:sldMkLst>
        <pc:spChg chg="mod">
          <ac:chgData name="Fardil Iqbal" userId="S::fardil@discovercoding.ca::fb37f888-8619-47b9-8c90-4418dd1fe7de" providerId="AD" clId="Web-{C03E45CA-0D06-CF91-D0A3-A205025335AC}" dt="2024-08-08T21:25:51.711" v="13" actId="20577"/>
          <ac:spMkLst>
            <pc:docMk/>
            <pc:sldMk cId="109857222" sldId="256"/>
            <ac:spMk id="2" creationId="{00000000-0000-0000-0000-000000000000}"/>
          </ac:spMkLst>
        </pc:spChg>
      </pc:sldChg>
      <pc:sldChg chg="del">
        <pc:chgData name="Fardil Iqbal" userId="S::fardil@discovercoding.ca::fb37f888-8619-47b9-8c90-4418dd1fe7de" providerId="AD" clId="Web-{C03E45CA-0D06-CF91-D0A3-A205025335AC}" dt="2024-08-08T21:26:12.758" v="28"/>
        <pc:sldMkLst>
          <pc:docMk/>
          <pc:sldMk cId="3643158254" sldId="257"/>
        </pc:sldMkLst>
      </pc:sldChg>
      <pc:sldChg chg="add">
        <pc:chgData name="Fardil Iqbal" userId="S::fardil@discovercoding.ca::fb37f888-8619-47b9-8c90-4418dd1fe7de" providerId="AD" clId="Web-{C03E45CA-0D06-CF91-D0A3-A205025335AC}" dt="2024-08-08T22:03:36.811" v="650"/>
        <pc:sldMkLst>
          <pc:docMk/>
          <pc:sldMk cId="3406889827" sldId="261"/>
        </pc:sldMkLst>
      </pc:sldChg>
      <pc:sldChg chg="add">
        <pc:chgData name="Fardil Iqbal" userId="S::fardil@discovercoding.ca::fb37f888-8619-47b9-8c90-4418dd1fe7de" providerId="AD" clId="Web-{C03E45CA-0D06-CF91-D0A3-A205025335AC}" dt="2024-08-08T22:03:36.842" v="651"/>
        <pc:sldMkLst>
          <pc:docMk/>
          <pc:sldMk cId="1837900425" sldId="264"/>
        </pc:sldMkLst>
      </pc:sldChg>
      <pc:sldChg chg="add">
        <pc:chgData name="Fardil Iqbal" userId="S::fardil@discovercoding.ca::fb37f888-8619-47b9-8c90-4418dd1fe7de" providerId="AD" clId="Web-{C03E45CA-0D06-CF91-D0A3-A205025335AC}" dt="2024-08-08T22:03:36.858" v="652"/>
        <pc:sldMkLst>
          <pc:docMk/>
          <pc:sldMk cId="3151565947" sldId="270"/>
        </pc:sldMkLst>
      </pc:sldChg>
      <pc:sldChg chg="modSp del">
        <pc:chgData name="Fardil Iqbal" userId="S::fardil@discovercoding.ca::fb37f888-8619-47b9-8c90-4418dd1fe7de" providerId="AD" clId="Web-{C03E45CA-0D06-CF91-D0A3-A205025335AC}" dt="2024-08-08T22:00:38.886" v="583" actId="20577"/>
        <pc:sldMkLst>
          <pc:docMk/>
          <pc:sldMk cId="2180542576" sldId="345"/>
        </pc:sldMkLst>
        <pc:spChg chg="mod">
          <ac:chgData name="Fardil Iqbal" userId="S::fardil@discovercoding.ca::fb37f888-8619-47b9-8c90-4418dd1fe7de" providerId="AD" clId="Web-{C03E45CA-0D06-CF91-D0A3-A205025335AC}" dt="2024-08-08T21:29:11.683" v="29" actId="20577"/>
          <ac:spMkLst>
            <pc:docMk/>
            <pc:sldMk cId="2180542576" sldId="345"/>
            <ac:spMk id="2" creationId="{F3851265-2976-9BF6-8320-374AAD40A593}"/>
          </ac:spMkLst>
        </pc:spChg>
        <pc:spChg chg="mod">
          <ac:chgData name="Fardil Iqbal" userId="S::fardil@discovercoding.ca::fb37f888-8619-47b9-8c90-4418dd1fe7de" providerId="AD" clId="Web-{C03E45CA-0D06-CF91-D0A3-A205025335AC}" dt="2024-08-08T22:00:38.886" v="583" actId="20577"/>
          <ac:spMkLst>
            <pc:docMk/>
            <pc:sldMk cId="2180542576" sldId="345"/>
            <ac:spMk id="9" creationId="{998C4548-0271-02FD-E1DA-FDE0BCFAA60C}"/>
          </ac:spMkLst>
        </pc:spChg>
      </pc:sldChg>
      <pc:sldChg chg="del">
        <pc:chgData name="Fardil Iqbal" userId="S::fardil@discovercoding.ca::fb37f888-8619-47b9-8c90-4418dd1fe7de" providerId="AD" clId="Web-{C03E45CA-0D06-CF91-D0A3-A205025335AC}" dt="2024-08-08T21:26:12.743" v="27"/>
        <pc:sldMkLst>
          <pc:docMk/>
          <pc:sldMk cId="3168841304" sldId="346"/>
        </pc:sldMkLst>
      </pc:sldChg>
      <pc:sldChg chg="modSp add replId">
        <pc:chgData name="Fardil Iqbal" userId="S::fardil@discovercoding.ca::fb37f888-8619-47b9-8c90-4418dd1fe7de" providerId="AD" clId="Web-{C03E45CA-0D06-CF91-D0A3-A205025335AC}" dt="2024-08-08T21:36:44.738" v="328" actId="20577"/>
        <pc:sldMkLst>
          <pc:docMk/>
          <pc:sldMk cId="3378141036" sldId="346"/>
        </pc:sldMkLst>
        <pc:spChg chg="mod">
          <ac:chgData name="Fardil Iqbal" userId="S::fardil@discovercoding.ca::fb37f888-8619-47b9-8c90-4418dd1fe7de" providerId="AD" clId="Web-{C03E45CA-0D06-CF91-D0A3-A205025335AC}" dt="2024-08-08T21:35:04.955" v="142" actId="20577"/>
          <ac:spMkLst>
            <pc:docMk/>
            <pc:sldMk cId="3378141036" sldId="346"/>
            <ac:spMk id="2" creationId="{F3851265-2976-9BF6-8320-374AAD40A593}"/>
          </ac:spMkLst>
        </pc:spChg>
        <pc:spChg chg="mod">
          <ac:chgData name="Fardil Iqbal" userId="S::fardil@discovercoding.ca::fb37f888-8619-47b9-8c90-4418dd1fe7de" providerId="AD" clId="Web-{C03E45CA-0D06-CF91-D0A3-A205025335AC}" dt="2024-08-08T21:36:44.738" v="328" actId="20577"/>
          <ac:spMkLst>
            <pc:docMk/>
            <pc:sldMk cId="3378141036" sldId="346"/>
            <ac:spMk id="9" creationId="{998C4548-0271-02FD-E1DA-FDE0BCFAA60C}"/>
          </ac:spMkLst>
        </pc:spChg>
      </pc:sldChg>
      <pc:sldChg chg="del">
        <pc:chgData name="Fardil Iqbal" userId="S::fardil@discovercoding.ca::fb37f888-8619-47b9-8c90-4418dd1fe7de" providerId="AD" clId="Web-{C03E45CA-0D06-CF91-D0A3-A205025335AC}" dt="2024-08-08T21:26:12.743" v="26"/>
        <pc:sldMkLst>
          <pc:docMk/>
          <pc:sldMk cId="1794083107" sldId="347"/>
        </pc:sldMkLst>
      </pc:sldChg>
      <pc:sldChg chg="modSp add del ord replId">
        <pc:chgData name="Fardil Iqbal" userId="S::fardil@discovercoding.ca::fb37f888-8619-47b9-8c90-4418dd1fe7de" providerId="AD" clId="Web-{C03E45CA-0D06-CF91-D0A3-A205025335AC}" dt="2024-08-08T21:55:30.225" v="537"/>
        <pc:sldMkLst>
          <pc:docMk/>
          <pc:sldMk cId="1923215168" sldId="347"/>
        </pc:sldMkLst>
        <pc:spChg chg="mod">
          <ac:chgData name="Fardil Iqbal" userId="S::fardil@discovercoding.ca::fb37f888-8619-47b9-8c90-4418dd1fe7de" providerId="AD" clId="Web-{C03E45CA-0D06-CF91-D0A3-A205025335AC}" dt="2024-08-08T21:44:35.917" v="349" actId="20577"/>
          <ac:spMkLst>
            <pc:docMk/>
            <pc:sldMk cId="1923215168" sldId="347"/>
            <ac:spMk id="2" creationId="{F3851265-2976-9BF6-8320-374AAD40A593}"/>
          </ac:spMkLst>
        </pc:spChg>
      </pc:sldChg>
      <pc:sldChg chg="add del replId">
        <pc:chgData name="Fardil Iqbal" userId="S::fardil@discovercoding.ca::fb37f888-8619-47b9-8c90-4418dd1fe7de" providerId="AD" clId="Web-{C03E45CA-0D06-CF91-D0A3-A205025335AC}" dt="2024-08-08T21:40:26.632" v="330"/>
        <pc:sldMkLst>
          <pc:docMk/>
          <pc:sldMk cId="3427874667" sldId="347"/>
        </pc:sldMkLst>
      </pc:sldChg>
      <pc:sldChg chg="del">
        <pc:chgData name="Fardil Iqbal" userId="S::fardil@discovercoding.ca::fb37f888-8619-47b9-8c90-4418dd1fe7de" providerId="AD" clId="Web-{C03E45CA-0D06-CF91-D0A3-A205025335AC}" dt="2024-08-08T21:26:12.743" v="25"/>
        <pc:sldMkLst>
          <pc:docMk/>
          <pc:sldMk cId="394410792" sldId="348"/>
        </pc:sldMkLst>
      </pc:sldChg>
      <pc:sldChg chg="modSp add replId">
        <pc:chgData name="Fardil Iqbal" userId="S::fardil@discovercoding.ca::fb37f888-8619-47b9-8c90-4418dd1fe7de" providerId="AD" clId="Web-{C03E45CA-0D06-CF91-D0A3-A205025335AC}" dt="2024-08-08T21:55:29.413" v="536" actId="20577"/>
        <pc:sldMkLst>
          <pc:docMk/>
          <pc:sldMk cId="4253532740" sldId="348"/>
        </pc:sldMkLst>
        <pc:spChg chg="mod">
          <ac:chgData name="Fardil Iqbal" userId="S::fardil@discovercoding.ca::fb37f888-8619-47b9-8c90-4418dd1fe7de" providerId="AD" clId="Web-{C03E45CA-0D06-CF91-D0A3-A205025335AC}" dt="2024-08-08T21:51:05.064" v="361" actId="20577"/>
          <ac:spMkLst>
            <pc:docMk/>
            <pc:sldMk cId="4253532740" sldId="348"/>
            <ac:spMk id="2" creationId="{F3851265-2976-9BF6-8320-374AAD40A593}"/>
          </ac:spMkLst>
        </pc:spChg>
        <pc:spChg chg="mod">
          <ac:chgData name="Fardil Iqbal" userId="S::fardil@discovercoding.ca::fb37f888-8619-47b9-8c90-4418dd1fe7de" providerId="AD" clId="Web-{C03E45CA-0D06-CF91-D0A3-A205025335AC}" dt="2024-08-08T21:55:29.413" v="536" actId="20577"/>
          <ac:spMkLst>
            <pc:docMk/>
            <pc:sldMk cId="4253532740" sldId="348"/>
            <ac:spMk id="9" creationId="{998C4548-0271-02FD-E1DA-FDE0BCFAA60C}"/>
          </ac:spMkLst>
        </pc:spChg>
      </pc:sldChg>
      <pc:sldChg chg="modSp add ord replId">
        <pc:chgData name="Fardil Iqbal" userId="S::fardil@discovercoding.ca::fb37f888-8619-47b9-8c90-4418dd1fe7de" providerId="AD" clId="Web-{C03E45CA-0D06-CF91-D0A3-A205025335AC}" dt="2024-08-08T22:03:17.811" v="649" actId="20577"/>
        <pc:sldMkLst>
          <pc:docMk/>
          <pc:sldMk cId="3357244519" sldId="349"/>
        </pc:sldMkLst>
        <pc:spChg chg="mod">
          <ac:chgData name="Fardil Iqbal" userId="S::fardil@discovercoding.ca::fb37f888-8619-47b9-8c90-4418dd1fe7de" providerId="AD" clId="Web-{C03E45CA-0D06-CF91-D0A3-A205025335AC}" dt="2024-08-08T21:55:55.194" v="552" actId="20577"/>
          <ac:spMkLst>
            <pc:docMk/>
            <pc:sldMk cId="3357244519" sldId="349"/>
            <ac:spMk id="2" creationId="{F3851265-2976-9BF6-8320-374AAD40A593}"/>
          </ac:spMkLst>
        </pc:spChg>
        <pc:spChg chg="mod">
          <ac:chgData name="Fardil Iqbal" userId="S::fardil@discovercoding.ca::fb37f888-8619-47b9-8c90-4418dd1fe7de" providerId="AD" clId="Web-{C03E45CA-0D06-CF91-D0A3-A205025335AC}" dt="2024-08-08T22:03:17.811" v="649" actId="20577"/>
          <ac:spMkLst>
            <pc:docMk/>
            <pc:sldMk cId="3357244519" sldId="349"/>
            <ac:spMk id="9" creationId="{998C4548-0271-02FD-E1DA-FDE0BCFAA60C}"/>
          </ac:spMkLst>
        </pc:spChg>
      </pc:sldChg>
      <pc:sldChg chg="del">
        <pc:chgData name="Fardil Iqbal" userId="S::fardil@discovercoding.ca::fb37f888-8619-47b9-8c90-4418dd1fe7de" providerId="AD" clId="Web-{C03E45CA-0D06-CF91-D0A3-A205025335AC}" dt="2024-08-08T21:26:12.743" v="24"/>
        <pc:sldMkLst>
          <pc:docMk/>
          <pc:sldMk cId="3971660471" sldId="349"/>
        </pc:sldMkLst>
      </pc:sldChg>
      <pc:sldChg chg="del">
        <pc:chgData name="Fardil Iqbal" userId="S::fardil@discovercoding.ca::fb37f888-8619-47b9-8c90-4418dd1fe7de" providerId="AD" clId="Web-{C03E45CA-0D06-CF91-D0A3-A205025335AC}" dt="2024-08-08T21:26:12.743" v="23"/>
        <pc:sldMkLst>
          <pc:docMk/>
          <pc:sldMk cId="2690807806" sldId="350"/>
        </pc:sldMkLst>
      </pc:sldChg>
      <pc:sldChg chg="del">
        <pc:chgData name="Fardil Iqbal" userId="S::fardil@discovercoding.ca::fb37f888-8619-47b9-8c90-4418dd1fe7de" providerId="AD" clId="Web-{C03E45CA-0D06-CF91-D0A3-A205025335AC}" dt="2024-08-08T21:26:12.743" v="22"/>
        <pc:sldMkLst>
          <pc:docMk/>
          <pc:sldMk cId="2734276783" sldId="351"/>
        </pc:sldMkLst>
      </pc:sldChg>
    </pc:docChg>
  </pc:docChgLst>
  <pc:docChgLst>
    <pc:chgData name="Fardil Iqbal" userId="S::fardil@discovercoding.ca::fb37f888-8619-47b9-8c90-4418dd1fe7de" providerId="AD" clId="Web-{74E90E20-81F7-CC61-7EA6-6C14C3950C7F}"/>
    <pc:docChg chg="addSld delSld modSld sldOrd">
      <pc:chgData name="Fardil Iqbal" userId="S::fardil@discovercoding.ca::fb37f888-8619-47b9-8c90-4418dd1fe7de" providerId="AD" clId="Web-{74E90E20-81F7-CC61-7EA6-6C14C3950C7F}" dt="2024-08-08T21:24:26.823" v="1602" actId="20577"/>
      <pc:docMkLst>
        <pc:docMk/>
      </pc:docMkLst>
      <pc:sldChg chg="modSp">
        <pc:chgData name="Fardil Iqbal" userId="S::fardil@discovercoding.ca::fb37f888-8619-47b9-8c90-4418dd1fe7de" providerId="AD" clId="Web-{74E90E20-81F7-CC61-7EA6-6C14C3950C7F}" dt="2024-08-07T20:54:04.969" v="27" actId="20577"/>
        <pc:sldMkLst>
          <pc:docMk/>
          <pc:sldMk cId="109857222" sldId="256"/>
        </pc:sldMkLst>
        <pc:spChg chg="mod">
          <ac:chgData name="Fardil Iqbal" userId="S::fardil@discovercoding.ca::fb37f888-8619-47b9-8c90-4418dd1fe7de" providerId="AD" clId="Web-{74E90E20-81F7-CC61-7EA6-6C14C3950C7F}" dt="2024-08-07T20:54:04.969" v="27" actId="20577"/>
          <ac:spMkLst>
            <pc:docMk/>
            <pc:sldMk cId="109857222" sldId="256"/>
            <ac:spMk id="2" creationId="{00000000-0000-0000-0000-000000000000}"/>
          </ac:spMkLst>
        </pc:spChg>
      </pc:sldChg>
      <pc:sldChg chg="addSp modSp">
        <pc:chgData name="Fardil Iqbal" userId="S::fardil@discovercoding.ca::fb37f888-8619-47b9-8c90-4418dd1fe7de" providerId="AD" clId="Web-{74E90E20-81F7-CC61-7EA6-6C14C3950C7F}" dt="2024-08-07T21:40:24.309" v="417" actId="20577"/>
        <pc:sldMkLst>
          <pc:docMk/>
          <pc:sldMk cId="3643158254" sldId="257"/>
        </pc:sldMkLst>
        <pc:spChg chg="mod">
          <ac:chgData name="Fardil Iqbal" userId="S::fardil@discovercoding.ca::fb37f888-8619-47b9-8c90-4418dd1fe7de" providerId="AD" clId="Web-{74E90E20-81F7-CC61-7EA6-6C14C3950C7F}" dt="2024-08-07T21:40:24.309" v="417" actId="20577"/>
          <ac:spMkLst>
            <pc:docMk/>
            <pc:sldMk cId="3643158254" sldId="257"/>
            <ac:spMk id="2" creationId="{F3851265-2976-9BF6-8320-374AAD40A593}"/>
          </ac:spMkLst>
        </pc:spChg>
        <pc:spChg chg="mod">
          <ac:chgData name="Fardil Iqbal" userId="S::fardil@discovercoding.ca::fb37f888-8619-47b9-8c90-4418dd1fe7de" providerId="AD" clId="Web-{74E90E20-81F7-CC61-7EA6-6C14C3950C7F}" dt="2024-08-07T21:23:09.045" v="394" actId="14100"/>
          <ac:spMkLst>
            <pc:docMk/>
            <pc:sldMk cId="3643158254" sldId="257"/>
            <ac:spMk id="9" creationId="{998C4548-0271-02FD-E1DA-FDE0BCFAA60C}"/>
          </ac:spMkLst>
        </pc:spChg>
        <pc:picChg chg="add mod">
          <ac:chgData name="Fardil Iqbal" userId="S::fardil@discovercoding.ca::fb37f888-8619-47b9-8c90-4418dd1fe7de" providerId="AD" clId="Web-{74E90E20-81F7-CC61-7EA6-6C14C3950C7F}" dt="2024-08-07T21:31:26.435" v="397" actId="1076"/>
          <ac:picMkLst>
            <pc:docMk/>
            <pc:sldMk cId="3643158254" sldId="257"/>
            <ac:picMk id="3" creationId="{3297DF1C-EC8E-9C99-3031-19EF5EC34C71}"/>
          </ac:picMkLst>
        </pc:picChg>
      </pc:sldChg>
      <pc:sldChg chg="del">
        <pc:chgData name="Fardil Iqbal" userId="S::fardil@discovercoding.ca::fb37f888-8619-47b9-8c90-4418dd1fe7de" providerId="AD" clId="Web-{74E90E20-81F7-CC61-7EA6-6C14C3950C7F}" dt="2024-08-07T20:52:35.610" v="13"/>
        <pc:sldMkLst>
          <pc:docMk/>
          <pc:sldMk cId="1208445106" sldId="258"/>
        </pc:sldMkLst>
      </pc:sldChg>
      <pc:sldChg chg="del">
        <pc:chgData name="Fardil Iqbal" userId="S::fardil@discovercoding.ca::fb37f888-8619-47b9-8c90-4418dd1fe7de" providerId="AD" clId="Web-{74E90E20-81F7-CC61-7EA6-6C14C3950C7F}" dt="2024-08-07T20:52:35.610" v="12"/>
        <pc:sldMkLst>
          <pc:docMk/>
          <pc:sldMk cId="3612488508" sldId="259"/>
        </pc:sldMkLst>
      </pc:sldChg>
      <pc:sldChg chg="del">
        <pc:chgData name="Fardil Iqbal" userId="S::fardil@discovercoding.ca::fb37f888-8619-47b9-8c90-4418dd1fe7de" providerId="AD" clId="Web-{74E90E20-81F7-CC61-7EA6-6C14C3950C7F}" dt="2024-08-07T20:52:35.610" v="11"/>
        <pc:sldMkLst>
          <pc:docMk/>
          <pc:sldMk cId="3355862602" sldId="260"/>
        </pc:sldMkLst>
      </pc:sldChg>
      <pc:sldChg chg="del">
        <pc:chgData name="Fardil Iqbal" userId="S::fardil@discovercoding.ca::fb37f888-8619-47b9-8c90-4418dd1fe7de" providerId="AD" clId="Web-{74E90E20-81F7-CC61-7EA6-6C14C3950C7F}" dt="2024-08-07T20:52:35.610" v="10"/>
        <pc:sldMkLst>
          <pc:docMk/>
          <pc:sldMk cId="2708711986" sldId="261"/>
        </pc:sldMkLst>
      </pc:sldChg>
      <pc:sldChg chg="del">
        <pc:chgData name="Fardil Iqbal" userId="S::fardil@discovercoding.ca::fb37f888-8619-47b9-8c90-4418dd1fe7de" providerId="AD" clId="Web-{74E90E20-81F7-CC61-7EA6-6C14C3950C7F}" dt="2024-08-07T20:52:35.610" v="9"/>
        <pc:sldMkLst>
          <pc:docMk/>
          <pc:sldMk cId="2676824378" sldId="262"/>
        </pc:sldMkLst>
      </pc:sldChg>
      <pc:sldChg chg="del">
        <pc:chgData name="Fardil Iqbal" userId="S::fardil@discovercoding.ca::fb37f888-8619-47b9-8c90-4418dd1fe7de" providerId="AD" clId="Web-{74E90E20-81F7-CC61-7EA6-6C14C3950C7F}" dt="2024-08-07T20:52:35.610" v="8"/>
        <pc:sldMkLst>
          <pc:docMk/>
          <pc:sldMk cId="1827957708" sldId="263"/>
        </pc:sldMkLst>
      </pc:sldChg>
      <pc:sldChg chg="del">
        <pc:chgData name="Fardil Iqbal" userId="S::fardil@discovercoding.ca::fb37f888-8619-47b9-8c90-4418dd1fe7de" providerId="AD" clId="Web-{74E90E20-81F7-CC61-7EA6-6C14C3950C7F}" dt="2024-08-07T20:52:35.610" v="6"/>
        <pc:sldMkLst>
          <pc:docMk/>
          <pc:sldMk cId="2305141894" sldId="264"/>
        </pc:sldMkLst>
      </pc:sldChg>
      <pc:sldChg chg="modSp add ord replId">
        <pc:chgData name="Fardil Iqbal" userId="S::fardil@discovercoding.ca::fb37f888-8619-47b9-8c90-4418dd1fe7de" providerId="AD" clId="Web-{74E90E20-81F7-CC61-7EA6-6C14C3950C7F}" dt="2024-08-07T21:02:06.703" v="259" actId="20577"/>
        <pc:sldMkLst>
          <pc:docMk/>
          <pc:sldMk cId="2180542576" sldId="345"/>
        </pc:sldMkLst>
        <pc:spChg chg="mod">
          <ac:chgData name="Fardil Iqbal" userId="S::fardil@discovercoding.ca::fb37f888-8619-47b9-8c90-4418dd1fe7de" providerId="AD" clId="Web-{74E90E20-81F7-CC61-7EA6-6C14C3950C7F}" dt="2024-08-07T20:55:59.235" v="34" actId="20577"/>
          <ac:spMkLst>
            <pc:docMk/>
            <pc:sldMk cId="2180542576" sldId="345"/>
            <ac:spMk id="2" creationId="{F3851265-2976-9BF6-8320-374AAD40A593}"/>
          </ac:spMkLst>
        </pc:spChg>
        <pc:spChg chg="mod">
          <ac:chgData name="Fardil Iqbal" userId="S::fardil@discovercoding.ca::fb37f888-8619-47b9-8c90-4418dd1fe7de" providerId="AD" clId="Web-{74E90E20-81F7-CC61-7EA6-6C14C3950C7F}" dt="2024-08-07T21:02:06.703" v="259" actId="20577"/>
          <ac:spMkLst>
            <pc:docMk/>
            <pc:sldMk cId="2180542576" sldId="345"/>
            <ac:spMk id="9" creationId="{998C4548-0271-02FD-E1DA-FDE0BCFAA60C}"/>
          </ac:spMkLst>
        </pc:spChg>
      </pc:sldChg>
      <pc:sldChg chg="del">
        <pc:chgData name="Fardil Iqbal" userId="S::fardil@discovercoding.ca::fb37f888-8619-47b9-8c90-4418dd1fe7de" providerId="AD" clId="Web-{74E90E20-81F7-CC61-7EA6-6C14C3950C7F}" dt="2024-08-07T20:52:35.610" v="7"/>
        <pc:sldMkLst>
          <pc:docMk/>
          <pc:sldMk cId="3939353103" sldId="345"/>
        </pc:sldMkLst>
      </pc:sldChg>
      <pc:sldChg chg="del">
        <pc:chgData name="Fardil Iqbal" userId="S::fardil@discovercoding.ca::fb37f888-8619-47b9-8c90-4418dd1fe7de" providerId="AD" clId="Web-{74E90E20-81F7-CC61-7EA6-6C14C3950C7F}" dt="2024-08-07T20:52:35.610" v="5"/>
        <pc:sldMkLst>
          <pc:docMk/>
          <pc:sldMk cId="2806773284" sldId="346"/>
        </pc:sldMkLst>
      </pc:sldChg>
      <pc:sldChg chg="modSp add replId">
        <pc:chgData name="Fardil Iqbal" userId="S::fardil@discovercoding.ca::fb37f888-8619-47b9-8c90-4418dd1fe7de" providerId="AD" clId="Web-{74E90E20-81F7-CC61-7EA6-6C14C3950C7F}" dt="2024-08-07T21:51:27.370" v="575" actId="20577"/>
        <pc:sldMkLst>
          <pc:docMk/>
          <pc:sldMk cId="3168841304" sldId="346"/>
        </pc:sldMkLst>
        <pc:spChg chg="mod">
          <ac:chgData name="Fardil Iqbal" userId="S::fardil@discovercoding.ca::fb37f888-8619-47b9-8c90-4418dd1fe7de" providerId="AD" clId="Web-{74E90E20-81F7-CC61-7EA6-6C14C3950C7F}" dt="2024-08-07T21:40:28.871" v="423" actId="20577"/>
          <ac:spMkLst>
            <pc:docMk/>
            <pc:sldMk cId="3168841304" sldId="346"/>
            <ac:spMk id="2" creationId="{F3851265-2976-9BF6-8320-374AAD40A593}"/>
          </ac:spMkLst>
        </pc:spChg>
        <pc:spChg chg="mod">
          <ac:chgData name="Fardil Iqbal" userId="S::fardil@discovercoding.ca::fb37f888-8619-47b9-8c90-4418dd1fe7de" providerId="AD" clId="Web-{74E90E20-81F7-CC61-7EA6-6C14C3950C7F}" dt="2024-08-07T21:51:27.370" v="575" actId="20577"/>
          <ac:spMkLst>
            <pc:docMk/>
            <pc:sldMk cId="3168841304" sldId="346"/>
            <ac:spMk id="9" creationId="{998C4548-0271-02FD-E1DA-FDE0BCFAA60C}"/>
          </ac:spMkLst>
        </pc:spChg>
        <pc:picChg chg="mod">
          <ac:chgData name="Fardil Iqbal" userId="S::fardil@discovercoding.ca::fb37f888-8619-47b9-8c90-4418dd1fe7de" providerId="AD" clId="Web-{74E90E20-81F7-CC61-7EA6-6C14C3950C7F}" dt="2024-08-07T21:42:35.652" v="476" actId="1076"/>
          <ac:picMkLst>
            <pc:docMk/>
            <pc:sldMk cId="3168841304" sldId="346"/>
            <ac:picMk id="3" creationId="{3297DF1C-EC8E-9C99-3031-19EF5EC34C71}"/>
          </ac:picMkLst>
        </pc:picChg>
      </pc:sldChg>
      <pc:sldChg chg="addSp delSp modSp add replId">
        <pc:chgData name="Fardil Iqbal" userId="S::fardil@discovercoding.ca::fb37f888-8619-47b9-8c90-4418dd1fe7de" providerId="AD" clId="Web-{74E90E20-81F7-CC61-7EA6-6C14C3950C7F}" dt="2024-08-08T19:49:22.013" v="695" actId="1076"/>
        <pc:sldMkLst>
          <pc:docMk/>
          <pc:sldMk cId="1794083107" sldId="347"/>
        </pc:sldMkLst>
        <pc:spChg chg="mod">
          <ac:chgData name="Fardil Iqbal" userId="S::fardil@discovercoding.ca::fb37f888-8619-47b9-8c90-4418dd1fe7de" providerId="AD" clId="Web-{74E90E20-81F7-CC61-7EA6-6C14C3950C7F}" dt="2024-08-08T19:38:30.645" v="578" actId="20577"/>
          <ac:spMkLst>
            <pc:docMk/>
            <pc:sldMk cId="1794083107" sldId="347"/>
            <ac:spMk id="2" creationId="{F3851265-2976-9BF6-8320-374AAD40A593}"/>
          </ac:spMkLst>
        </pc:spChg>
        <pc:spChg chg="mod">
          <ac:chgData name="Fardil Iqbal" userId="S::fardil@discovercoding.ca::fb37f888-8619-47b9-8c90-4418dd1fe7de" providerId="AD" clId="Web-{74E90E20-81F7-CC61-7EA6-6C14C3950C7F}" dt="2024-08-08T19:41:14.444" v="691" actId="20577"/>
          <ac:spMkLst>
            <pc:docMk/>
            <pc:sldMk cId="1794083107" sldId="347"/>
            <ac:spMk id="9" creationId="{998C4548-0271-02FD-E1DA-FDE0BCFAA60C}"/>
          </ac:spMkLst>
        </pc:spChg>
        <pc:picChg chg="del">
          <ac:chgData name="Fardil Iqbal" userId="S::fardil@discovercoding.ca::fb37f888-8619-47b9-8c90-4418dd1fe7de" providerId="AD" clId="Web-{74E90E20-81F7-CC61-7EA6-6C14C3950C7F}" dt="2024-08-08T19:48:09.824" v="692"/>
          <ac:picMkLst>
            <pc:docMk/>
            <pc:sldMk cId="1794083107" sldId="347"/>
            <ac:picMk id="3" creationId="{3297DF1C-EC8E-9C99-3031-19EF5EC34C71}"/>
          </ac:picMkLst>
        </pc:picChg>
        <pc:picChg chg="add mod">
          <ac:chgData name="Fardil Iqbal" userId="S::fardil@discovercoding.ca::fb37f888-8619-47b9-8c90-4418dd1fe7de" providerId="AD" clId="Web-{74E90E20-81F7-CC61-7EA6-6C14C3950C7F}" dt="2024-08-08T19:49:22.013" v="695" actId="1076"/>
          <ac:picMkLst>
            <pc:docMk/>
            <pc:sldMk cId="1794083107" sldId="347"/>
            <ac:picMk id="4" creationId="{0F0B9B01-3365-F89A-68FF-A7E21CA76196}"/>
          </ac:picMkLst>
        </pc:picChg>
      </pc:sldChg>
      <pc:sldChg chg="del">
        <pc:chgData name="Fardil Iqbal" userId="S::fardil@discovercoding.ca::fb37f888-8619-47b9-8c90-4418dd1fe7de" providerId="AD" clId="Web-{74E90E20-81F7-CC61-7EA6-6C14C3950C7F}" dt="2024-08-07T20:52:35.610" v="4"/>
        <pc:sldMkLst>
          <pc:docMk/>
          <pc:sldMk cId="3679772669" sldId="347"/>
        </pc:sldMkLst>
      </pc:sldChg>
      <pc:sldChg chg="delSp modSp add replId">
        <pc:chgData name="Fardil Iqbal" userId="S::fardil@discovercoding.ca::fb37f888-8619-47b9-8c90-4418dd1fe7de" providerId="AD" clId="Web-{74E90E20-81F7-CC61-7EA6-6C14C3950C7F}" dt="2024-08-08T20:41:11.533" v="1162" actId="20577"/>
        <pc:sldMkLst>
          <pc:docMk/>
          <pc:sldMk cId="394410792" sldId="348"/>
        </pc:sldMkLst>
        <pc:spChg chg="mod">
          <ac:chgData name="Fardil Iqbal" userId="S::fardil@discovercoding.ca::fb37f888-8619-47b9-8c90-4418dd1fe7de" providerId="AD" clId="Web-{74E90E20-81F7-CC61-7EA6-6C14C3950C7F}" dt="2024-08-08T19:58:36.207" v="712" actId="20577"/>
          <ac:spMkLst>
            <pc:docMk/>
            <pc:sldMk cId="394410792" sldId="348"/>
            <ac:spMk id="2" creationId="{F3851265-2976-9BF6-8320-374AAD40A593}"/>
          </ac:spMkLst>
        </pc:spChg>
        <pc:spChg chg="mod">
          <ac:chgData name="Fardil Iqbal" userId="S::fardil@discovercoding.ca::fb37f888-8619-47b9-8c90-4418dd1fe7de" providerId="AD" clId="Web-{74E90E20-81F7-CC61-7EA6-6C14C3950C7F}" dt="2024-08-08T20:41:11.533" v="1162" actId="20577"/>
          <ac:spMkLst>
            <pc:docMk/>
            <pc:sldMk cId="394410792" sldId="348"/>
            <ac:spMk id="9" creationId="{998C4548-0271-02FD-E1DA-FDE0BCFAA60C}"/>
          </ac:spMkLst>
        </pc:spChg>
        <pc:picChg chg="del">
          <ac:chgData name="Fardil Iqbal" userId="S::fardil@discovercoding.ca::fb37f888-8619-47b9-8c90-4418dd1fe7de" providerId="AD" clId="Web-{74E90E20-81F7-CC61-7EA6-6C14C3950C7F}" dt="2024-08-08T19:51:45.889" v="705"/>
          <ac:picMkLst>
            <pc:docMk/>
            <pc:sldMk cId="394410792" sldId="348"/>
            <ac:picMk id="4" creationId="{0F0B9B01-3365-F89A-68FF-A7E21CA76196}"/>
          </ac:picMkLst>
        </pc:picChg>
      </pc:sldChg>
      <pc:sldChg chg="del">
        <pc:chgData name="Fardil Iqbal" userId="S::fardil@discovercoding.ca::fb37f888-8619-47b9-8c90-4418dd1fe7de" providerId="AD" clId="Web-{74E90E20-81F7-CC61-7EA6-6C14C3950C7F}" dt="2024-08-07T20:52:35.595" v="3"/>
        <pc:sldMkLst>
          <pc:docMk/>
          <pc:sldMk cId="2140268847" sldId="348"/>
        </pc:sldMkLst>
      </pc:sldChg>
      <pc:sldChg chg="del">
        <pc:chgData name="Fardil Iqbal" userId="S::fardil@discovercoding.ca::fb37f888-8619-47b9-8c90-4418dd1fe7de" providerId="AD" clId="Web-{74E90E20-81F7-CC61-7EA6-6C14C3950C7F}" dt="2024-08-07T20:52:35.595" v="2"/>
        <pc:sldMkLst>
          <pc:docMk/>
          <pc:sldMk cId="2725532861" sldId="349"/>
        </pc:sldMkLst>
      </pc:sldChg>
      <pc:sldChg chg="modSp add replId">
        <pc:chgData name="Fardil Iqbal" userId="S::fardil@discovercoding.ca::fb37f888-8619-47b9-8c90-4418dd1fe7de" providerId="AD" clId="Web-{74E90E20-81F7-CC61-7EA6-6C14C3950C7F}" dt="2024-08-08T20:41:22.845" v="1164" actId="20577"/>
        <pc:sldMkLst>
          <pc:docMk/>
          <pc:sldMk cId="3971660471" sldId="349"/>
        </pc:sldMkLst>
        <pc:spChg chg="mod">
          <ac:chgData name="Fardil Iqbal" userId="S::fardil@discovercoding.ca::fb37f888-8619-47b9-8c90-4418dd1fe7de" providerId="AD" clId="Web-{74E90E20-81F7-CC61-7EA6-6C14C3950C7F}" dt="2024-08-08T20:28:04.797" v="864" actId="20577"/>
          <ac:spMkLst>
            <pc:docMk/>
            <pc:sldMk cId="3971660471" sldId="349"/>
            <ac:spMk id="2" creationId="{F3851265-2976-9BF6-8320-374AAD40A593}"/>
          </ac:spMkLst>
        </pc:spChg>
        <pc:spChg chg="mod">
          <ac:chgData name="Fardil Iqbal" userId="S::fardil@discovercoding.ca::fb37f888-8619-47b9-8c90-4418dd1fe7de" providerId="AD" clId="Web-{74E90E20-81F7-CC61-7EA6-6C14C3950C7F}" dt="2024-08-08T20:41:22.845" v="1164" actId="20577"/>
          <ac:spMkLst>
            <pc:docMk/>
            <pc:sldMk cId="3971660471" sldId="349"/>
            <ac:spMk id="9" creationId="{998C4548-0271-02FD-E1DA-FDE0BCFAA60C}"/>
          </ac:spMkLst>
        </pc:spChg>
      </pc:sldChg>
      <pc:sldChg chg="del">
        <pc:chgData name="Fardil Iqbal" userId="S::fardil@discovercoding.ca::fb37f888-8619-47b9-8c90-4418dd1fe7de" providerId="AD" clId="Web-{74E90E20-81F7-CC61-7EA6-6C14C3950C7F}" dt="2024-08-07T20:52:35.595" v="1"/>
        <pc:sldMkLst>
          <pc:docMk/>
          <pc:sldMk cId="1295907553" sldId="350"/>
        </pc:sldMkLst>
      </pc:sldChg>
      <pc:sldChg chg="modSp add replId">
        <pc:chgData name="Fardil Iqbal" userId="S::fardil@discovercoding.ca::fb37f888-8619-47b9-8c90-4418dd1fe7de" providerId="AD" clId="Web-{74E90E20-81F7-CC61-7EA6-6C14C3950C7F}" dt="2024-08-08T21:21:37.834" v="1521" actId="20577"/>
        <pc:sldMkLst>
          <pc:docMk/>
          <pc:sldMk cId="2690807806" sldId="350"/>
        </pc:sldMkLst>
        <pc:spChg chg="mod">
          <ac:chgData name="Fardil Iqbal" userId="S::fardil@discovercoding.ca::fb37f888-8619-47b9-8c90-4418dd1fe7de" providerId="AD" clId="Web-{74E90E20-81F7-CC61-7EA6-6C14C3950C7F}" dt="2024-08-08T21:21:37.834" v="1521" actId="20577"/>
          <ac:spMkLst>
            <pc:docMk/>
            <pc:sldMk cId="2690807806" sldId="350"/>
            <ac:spMk id="2" creationId="{F3851265-2976-9BF6-8320-374AAD40A593}"/>
          </ac:spMkLst>
        </pc:spChg>
        <pc:spChg chg="mod">
          <ac:chgData name="Fardil Iqbal" userId="S::fardil@discovercoding.ca::fb37f888-8619-47b9-8c90-4418dd1fe7de" providerId="AD" clId="Web-{74E90E20-81F7-CC61-7EA6-6C14C3950C7F}" dt="2024-08-08T21:20:30.660" v="1518" actId="20577"/>
          <ac:spMkLst>
            <pc:docMk/>
            <pc:sldMk cId="2690807806" sldId="350"/>
            <ac:spMk id="9" creationId="{998C4548-0271-02FD-E1DA-FDE0BCFAA60C}"/>
          </ac:spMkLst>
        </pc:spChg>
      </pc:sldChg>
      <pc:sldChg chg="modSp add replId">
        <pc:chgData name="Fardil Iqbal" userId="S::fardil@discovercoding.ca::fb37f888-8619-47b9-8c90-4418dd1fe7de" providerId="AD" clId="Web-{74E90E20-81F7-CC61-7EA6-6C14C3950C7F}" dt="2024-08-08T21:24:26.823" v="1602" actId="20577"/>
        <pc:sldMkLst>
          <pc:docMk/>
          <pc:sldMk cId="2734276783" sldId="351"/>
        </pc:sldMkLst>
        <pc:spChg chg="mod">
          <ac:chgData name="Fardil Iqbal" userId="S::fardil@discovercoding.ca::fb37f888-8619-47b9-8c90-4418dd1fe7de" providerId="AD" clId="Web-{74E90E20-81F7-CC61-7EA6-6C14C3950C7F}" dt="2024-08-08T21:21:44.490" v="1523" actId="20577"/>
          <ac:spMkLst>
            <pc:docMk/>
            <pc:sldMk cId="2734276783" sldId="351"/>
            <ac:spMk id="2" creationId="{F3851265-2976-9BF6-8320-374AAD40A593}"/>
          </ac:spMkLst>
        </pc:spChg>
        <pc:spChg chg="mod">
          <ac:chgData name="Fardil Iqbal" userId="S::fardil@discovercoding.ca::fb37f888-8619-47b9-8c90-4418dd1fe7de" providerId="AD" clId="Web-{74E90E20-81F7-CC61-7EA6-6C14C3950C7F}" dt="2024-08-08T21:24:26.823" v="1602" actId="20577"/>
          <ac:spMkLst>
            <pc:docMk/>
            <pc:sldMk cId="2734276783" sldId="351"/>
            <ac:spMk id="9" creationId="{998C4548-0271-02FD-E1DA-FDE0BCFAA60C}"/>
          </ac:spMkLst>
        </pc:spChg>
      </pc:sldChg>
    </pc:docChg>
  </pc:docChgLst>
  <pc:docChgLst>
    <pc:chgData name="Robert Krajancic" userId="S::robert@discovercoding.ca::104b76e6-bce3-428a-be71-03228f6dae82" providerId="AD" clId="Web-{CEE968AA-5EAA-508C-7210-BC33135A1E5A}"/>
    <pc:docChg chg="addSld addMainMaster">
      <pc:chgData name="Robert Krajancic" userId="S::robert@discovercoding.ca::104b76e6-bce3-428a-be71-03228f6dae82" providerId="AD" clId="Web-{CEE968AA-5EAA-508C-7210-BC33135A1E5A}" dt="2024-07-29T17:13:36.069" v="0"/>
      <pc:docMkLst>
        <pc:docMk/>
      </pc:docMkLst>
      <pc:sldChg chg="add">
        <pc:chgData name="Robert Krajancic" userId="S::robert@discovercoding.ca::104b76e6-bce3-428a-be71-03228f6dae82" providerId="AD" clId="Web-{CEE968AA-5EAA-508C-7210-BC33135A1E5A}" dt="2024-07-29T17:13:36.069" v="0"/>
        <pc:sldMkLst>
          <pc:docMk/>
          <pc:sldMk cId="3926918736" sldId="344"/>
        </pc:sldMkLst>
      </pc:sldChg>
      <pc:sldMasterChg chg="add addSldLayout">
        <pc:chgData name="Robert Krajancic" userId="S::robert@discovercoding.ca::104b76e6-bce3-428a-be71-03228f6dae82" providerId="AD" clId="Web-{CEE968AA-5EAA-508C-7210-BC33135A1E5A}" dt="2024-07-29T17:13:36.069" v="0"/>
        <pc:sldMasterMkLst>
          <pc:docMk/>
          <pc:sldMasterMk cId="0" sldId="2147483648"/>
        </pc:sldMasterMkLst>
        <pc:sldLayoutChg chg="add">
          <pc:chgData name="Robert Krajancic" userId="S::robert@discovercoding.ca::104b76e6-bce3-428a-be71-03228f6dae82" providerId="AD" clId="Web-{CEE968AA-5EAA-508C-7210-BC33135A1E5A}" dt="2024-07-29T17:13:36.069" v="0"/>
          <pc:sldLayoutMkLst>
            <pc:docMk/>
            <pc:sldMasterMk cId="0" sldId="2147483648"/>
            <pc:sldLayoutMk cId="0" sldId="2147483649"/>
          </pc:sldLayoutMkLst>
        </pc:sldLayoutChg>
        <pc:sldLayoutChg chg="add">
          <pc:chgData name="Robert Krajancic" userId="S::robert@discovercoding.ca::104b76e6-bce3-428a-be71-03228f6dae82" providerId="AD" clId="Web-{CEE968AA-5EAA-508C-7210-BC33135A1E5A}" dt="2024-07-29T17:13:36.069" v="0"/>
          <pc:sldLayoutMkLst>
            <pc:docMk/>
            <pc:sldMasterMk cId="0" sldId="2147483648"/>
            <pc:sldLayoutMk cId="0" sldId="2147483650"/>
          </pc:sldLayoutMkLst>
        </pc:sldLayoutChg>
        <pc:sldLayoutChg chg="add">
          <pc:chgData name="Robert Krajancic" userId="S::robert@discovercoding.ca::104b76e6-bce3-428a-be71-03228f6dae82" providerId="AD" clId="Web-{CEE968AA-5EAA-508C-7210-BC33135A1E5A}" dt="2024-07-29T17:13:36.069" v="0"/>
          <pc:sldLayoutMkLst>
            <pc:docMk/>
            <pc:sldMasterMk cId="0" sldId="2147483648"/>
            <pc:sldLayoutMk cId="0" sldId="2147483651"/>
          </pc:sldLayoutMkLst>
        </pc:sldLayoutChg>
        <pc:sldLayoutChg chg="add">
          <pc:chgData name="Robert Krajancic" userId="S::robert@discovercoding.ca::104b76e6-bce3-428a-be71-03228f6dae82" providerId="AD" clId="Web-{CEE968AA-5EAA-508C-7210-BC33135A1E5A}" dt="2024-07-29T17:13:36.069" v="0"/>
          <pc:sldLayoutMkLst>
            <pc:docMk/>
            <pc:sldMasterMk cId="0" sldId="2147483648"/>
            <pc:sldLayoutMk cId="0" sldId="2147483652"/>
          </pc:sldLayoutMkLst>
        </pc:sldLayoutChg>
        <pc:sldLayoutChg chg="add">
          <pc:chgData name="Robert Krajancic" userId="S::robert@discovercoding.ca::104b76e6-bce3-428a-be71-03228f6dae82" providerId="AD" clId="Web-{CEE968AA-5EAA-508C-7210-BC33135A1E5A}" dt="2024-07-29T17:13:36.069" v="0"/>
          <pc:sldLayoutMkLst>
            <pc:docMk/>
            <pc:sldMasterMk cId="0" sldId="2147483648"/>
            <pc:sldLayoutMk cId="0" sldId="2147483653"/>
          </pc:sldLayoutMkLst>
        </pc:sldLayoutChg>
        <pc:sldLayoutChg chg="add">
          <pc:chgData name="Robert Krajancic" userId="S::robert@discovercoding.ca::104b76e6-bce3-428a-be71-03228f6dae82" providerId="AD" clId="Web-{CEE968AA-5EAA-508C-7210-BC33135A1E5A}" dt="2024-07-29T17:13:36.069" v="0"/>
          <pc:sldLayoutMkLst>
            <pc:docMk/>
            <pc:sldMasterMk cId="0" sldId="2147483648"/>
            <pc:sldLayoutMk cId="0" sldId="2147483654"/>
          </pc:sldLayoutMkLst>
        </pc:sldLayoutChg>
        <pc:sldLayoutChg chg="add">
          <pc:chgData name="Robert Krajancic" userId="S::robert@discovercoding.ca::104b76e6-bce3-428a-be71-03228f6dae82" providerId="AD" clId="Web-{CEE968AA-5EAA-508C-7210-BC33135A1E5A}" dt="2024-07-29T17:13:36.069" v="0"/>
          <pc:sldLayoutMkLst>
            <pc:docMk/>
            <pc:sldMasterMk cId="0" sldId="2147483648"/>
            <pc:sldLayoutMk cId="0" sldId="2147483655"/>
          </pc:sldLayoutMkLst>
        </pc:sldLayoutChg>
        <pc:sldLayoutChg chg="add">
          <pc:chgData name="Robert Krajancic" userId="S::robert@discovercoding.ca::104b76e6-bce3-428a-be71-03228f6dae82" providerId="AD" clId="Web-{CEE968AA-5EAA-508C-7210-BC33135A1E5A}" dt="2024-07-29T17:13:36.069" v="0"/>
          <pc:sldLayoutMkLst>
            <pc:docMk/>
            <pc:sldMasterMk cId="0" sldId="2147483648"/>
            <pc:sldLayoutMk cId="0" sldId="2147483656"/>
          </pc:sldLayoutMkLst>
        </pc:sldLayoutChg>
        <pc:sldLayoutChg chg="add">
          <pc:chgData name="Robert Krajancic" userId="S::robert@discovercoding.ca::104b76e6-bce3-428a-be71-03228f6dae82" providerId="AD" clId="Web-{CEE968AA-5EAA-508C-7210-BC33135A1E5A}" dt="2024-07-29T17:13:36.069" v="0"/>
          <pc:sldLayoutMkLst>
            <pc:docMk/>
            <pc:sldMasterMk cId="0" sldId="2147483648"/>
            <pc:sldLayoutMk cId="0" sldId="2147483657"/>
          </pc:sldLayoutMkLst>
        </pc:sldLayoutChg>
      </pc:sldMasterChg>
    </pc:docChg>
  </pc:docChgLst>
  <pc:docChgLst>
    <pc:chgData name="Fardil Iqbal" userId="S::fardil@discovercoding.ca::fb37f888-8619-47b9-8c90-4418dd1fe7de" providerId="AD" clId="Web-{5633F857-0ADD-A283-1770-39FFB391E4F2}"/>
    <pc:docChg chg="modSld sldOrd">
      <pc:chgData name="Fardil Iqbal" userId="S::fardil@discovercoding.ca::fb37f888-8619-47b9-8c90-4418dd1fe7de" providerId="AD" clId="Web-{5633F857-0ADD-A283-1770-39FFB391E4F2}" dt="2024-08-08T22:08:23.507" v="46" actId="20577"/>
      <pc:docMkLst>
        <pc:docMk/>
      </pc:docMkLst>
      <pc:sldChg chg="modSp ord">
        <pc:chgData name="Fardil Iqbal" userId="S::fardil@discovercoding.ca::fb37f888-8619-47b9-8c90-4418dd1fe7de" providerId="AD" clId="Web-{5633F857-0ADD-A283-1770-39FFB391E4F2}" dt="2024-08-08T22:07:05.037" v="31" actId="20577"/>
        <pc:sldMkLst>
          <pc:docMk/>
          <pc:sldMk cId="3406889827" sldId="261"/>
        </pc:sldMkLst>
        <pc:spChg chg="mod">
          <ac:chgData name="Fardil Iqbal" userId="S::fardil@discovercoding.ca::fb37f888-8619-47b9-8c90-4418dd1fe7de" providerId="AD" clId="Web-{5633F857-0ADD-A283-1770-39FFB391E4F2}" dt="2024-08-08T22:07:05.037" v="31" actId="20577"/>
          <ac:spMkLst>
            <pc:docMk/>
            <pc:sldMk cId="3406889827" sldId="261"/>
            <ac:spMk id="2" creationId="{F3851265-2976-9BF6-8320-374AAD40A593}"/>
          </ac:spMkLst>
        </pc:spChg>
      </pc:sldChg>
      <pc:sldChg chg="modSp ord">
        <pc:chgData name="Fardil Iqbal" userId="S::fardil@discovercoding.ca::fb37f888-8619-47b9-8c90-4418dd1fe7de" providerId="AD" clId="Web-{5633F857-0ADD-A283-1770-39FFB391E4F2}" dt="2024-08-08T22:05:32.426" v="14" actId="20577"/>
        <pc:sldMkLst>
          <pc:docMk/>
          <pc:sldMk cId="1837900425" sldId="264"/>
        </pc:sldMkLst>
        <pc:spChg chg="mod">
          <ac:chgData name="Fardil Iqbal" userId="S::fardil@discovercoding.ca::fb37f888-8619-47b9-8c90-4418dd1fe7de" providerId="AD" clId="Web-{5633F857-0ADD-A283-1770-39FFB391E4F2}" dt="2024-08-08T22:05:32.426" v="14" actId="20577"/>
          <ac:spMkLst>
            <pc:docMk/>
            <pc:sldMk cId="1837900425" sldId="264"/>
            <ac:spMk id="9" creationId="{998C4548-0271-02FD-E1DA-FDE0BCFAA60C}"/>
          </ac:spMkLst>
        </pc:spChg>
      </pc:sldChg>
      <pc:sldChg chg="ord">
        <pc:chgData name="Fardil Iqbal" userId="S::fardil@discovercoding.ca::fb37f888-8619-47b9-8c90-4418dd1fe7de" providerId="AD" clId="Web-{5633F857-0ADD-A283-1770-39FFB391E4F2}" dt="2024-08-08T22:05:34.192" v="15"/>
        <pc:sldMkLst>
          <pc:docMk/>
          <pc:sldMk cId="3151565947" sldId="270"/>
        </pc:sldMkLst>
      </pc:sldChg>
      <pc:sldChg chg="modSp">
        <pc:chgData name="Fardil Iqbal" userId="S::fardil@discovercoding.ca::fb37f888-8619-47b9-8c90-4418dd1fe7de" providerId="AD" clId="Web-{5633F857-0ADD-A283-1770-39FFB391E4F2}" dt="2024-08-08T22:08:23.507" v="46" actId="20577"/>
        <pc:sldMkLst>
          <pc:docMk/>
          <pc:sldMk cId="4253532740" sldId="348"/>
        </pc:sldMkLst>
        <pc:spChg chg="mod">
          <ac:chgData name="Fardil Iqbal" userId="S::fardil@discovercoding.ca::fb37f888-8619-47b9-8c90-4418dd1fe7de" providerId="AD" clId="Web-{5633F857-0ADD-A283-1770-39FFB391E4F2}" dt="2024-08-08T22:08:23.507" v="46" actId="20577"/>
          <ac:spMkLst>
            <pc:docMk/>
            <pc:sldMk cId="4253532740" sldId="348"/>
            <ac:spMk id="9" creationId="{998C4548-0271-02FD-E1DA-FDE0BCFAA60C}"/>
          </ac:spMkLst>
        </pc:spChg>
      </pc:sldChg>
    </pc:docChg>
  </pc:docChgLst>
  <pc:docChgLst>
    <pc:chgData name="Robert Krajancic" userId="S::robert@discovercoding.ca::104b76e6-bce3-428a-be71-03228f6dae82" providerId="AD" clId="Web-{2F9339EF-CEED-12AB-A57E-EE58CF311B00}"/>
    <pc:docChg chg="modSld">
      <pc:chgData name="Robert Krajancic" userId="S::robert@discovercoding.ca::104b76e6-bce3-428a-be71-03228f6dae82" providerId="AD" clId="Web-{2F9339EF-CEED-12AB-A57E-EE58CF311B00}" dt="2024-07-29T17:22:26.213" v="3" actId="20577"/>
      <pc:docMkLst>
        <pc:docMk/>
      </pc:docMkLst>
      <pc:sldChg chg="modSp">
        <pc:chgData name="Robert Krajancic" userId="S::robert@discovercoding.ca::104b76e6-bce3-428a-be71-03228f6dae82" providerId="AD" clId="Web-{2F9339EF-CEED-12AB-A57E-EE58CF311B00}" dt="2024-07-29T17:22:26.213" v="3" actId="20577"/>
        <pc:sldMkLst>
          <pc:docMk/>
          <pc:sldMk cId="3926918736" sldId="344"/>
        </pc:sldMkLst>
        <pc:spChg chg="mod">
          <ac:chgData name="Robert Krajancic" userId="S::robert@discovercoding.ca::104b76e6-bce3-428a-be71-03228f6dae82" providerId="AD" clId="Web-{2F9339EF-CEED-12AB-A57E-EE58CF311B00}" dt="2024-07-29T17:22:26.213" v="3" actId="20577"/>
          <ac:spMkLst>
            <pc:docMk/>
            <pc:sldMk cId="3926918736" sldId="344"/>
            <ac:spMk id="3" creationId="{6F79A259-9867-1212-CF72-92B4E21209E3}"/>
          </ac:spMkLst>
        </pc:spChg>
        <pc:spChg chg="mod">
          <ac:chgData name="Robert Krajancic" userId="S::robert@discovercoding.ca::104b76e6-bce3-428a-be71-03228f6dae82" providerId="AD" clId="Web-{2F9339EF-CEED-12AB-A57E-EE58CF311B00}" dt="2024-07-29T17:22:24.573" v="2" actId="20577"/>
          <ac:spMkLst>
            <pc:docMk/>
            <pc:sldMk cId="3926918736" sldId="344"/>
            <ac:spMk id="4" creationId="{B666E331-9051-65F8-FA93-3A138775FDBC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002299" cy="348711"/>
          </a:xfrm>
          <a:prstGeom prst="rect">
            <a:avLst/>
          </a:prstGeom>
        </p:spPr>
        <p:txBody>
          <a:bodyPr vert="horz" lIns="92492" tIns="46246" rIns="92492" bIns="46246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231639" y="0"/>
            <a:ext cx="4002299" cy="348711"/>
          </a:xfrm>
          <a:prstGeom prst="rect">
            <a:avLst/>
          </a:prstGeom>
        </p:spPr>
        <p:txBody>
          <a:bodyPr vert="horz" lIns="92492" tIns="46246" rIns="92492" bIns="46246" rtlCol="0"/>
          <a:lstStyle>
            <a:lvl1pPr algn="r">
              <a:defRPr sz="1200"/>
            </a:lvl1pPr>
          </a:lstStyle>
          <a:p>
            <a:fld id="{6103558B-8D72-491B-8EF1-E5E768DAF7D2}" type="datetimeFigureOut">
              <a:t>2/4/2025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533650" y="868363"/>
            <a:ext cx="4168775" cy="23463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492" tIns="46246" rIns="92492" bIns="46246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23608" y="3344723"/>
            <a:ext cx="7388860" cy="2736593"/>
          </a:xfrm>
          <a:prstGeom prst="rect">
            <a:avLst/>
          </a:prstGeom>
        </p:spPr>
        <p:txBody>
          <a:bodyPr vert="horz" lIns="92492" tIns="46246" rIns="92492" bIns="46246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601365"/>
            <a:ext cx="4002299" cy="348710"/>
          </a:xfrm>
          <a:prstGeom prst="rect">
            <a:avLst/>
          </a:prstGeom>
        </p:spPr>
        <p:txBody>
          <a:bodyPr vert="horz" lIns="92492" tIns="46246" rIns="92492" bIns="46246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231639" y="6601365"/>
            <a:ext cx="4002299" cy="348710"/>
          </a:xfrm>
          <a:prstGeom prst="rect">
            <a:avLst/>
          </a:prstGeom>
        </p:spPr>
        <p:txBody>
          <a:bodyPr vert="horz" lIns="92492" tIns="46246" rIns="92492" bIns="46246" rtlCol="0" anchor="b"/>
          <a:lstStyle>
            <a:lvl1pPr algn="r">
              <a:defRPr sz="1200"/>
            </a:lvl1pPr>
          </a:lstStyle>
          <a:p>
            <a:fld id="{AB35F51C-A4F4-45B2-B633-02AE3BB40B4E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92136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838325" y="1158875"/>
            <a:ext cx="5559425" cy="31273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err="1">
                <a:cs typeface="Calibri"/>
              </a:rPr>
              <a:t>CuteBot</a:t>
            </a:r>
            <a:r>
              <a:rPr lang="en-US">
                <a:cs typeface="Calibri"/>
              </a:rPr>
              <a:t> and Construction Expectations</a:t>
            </a:r>
            <a:br>
              <a:rPr lang="en-US">
                <a:cs typeface="+mn-lt"/>
              </a:rPr>
            </a:br>
            <a:r>
              <a:rPr lang="en-US">
                <a:cs typeface="Calibri"/>
              </a:rPr>
              <a:t>+ 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326786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CE12FBC-C4D5-118D-F536-88475BBE777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6E86308A-A3F6-34F6-6DA6-15DA50662CB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1838325" y="1158875"/>
            <a:ext cx="5559425" cy="31273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20D30B6E-A159-309F-2CA3-0336C8CF694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err="1">
                <a:cs typeface="Calibri"/>
              </a:rPr>
              <a:t>CuteBot</a:t>
            </a:r>
            <a:r>
              <a:rPr lang="en-US">
                <a:cs typeface="Calibri"/>
              </a:rPr>
              <a:t> and Construction Expectations</a:t>
            </a:r>
            <a:br>
              <a:rPr lang="en-US">
                <a:cs typeface="+mn-lt"/>
              </a:rPr>
            </a:br>
            <a:r>
              <a:rPr lang="en-US">
                <a:cs typeface="Calibri"/>
              </a:rPr>
              <a:t>+ 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916FE53-6C7B-86D7-54A5-61874031FF8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052362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Calibri"/>
              <a:buChar char="-"/>
            </a:pPr>
            <a:r>
              <a:rPr lang="en-US" dirty="0">
                <a:ea typeface="Calibri"/>
                <a:cs typeface="Calibri"/>
              </a:rPr>
              <a:t>MATERIALS YOU WILL NEED FOR THIS:</a:t>
            </a:r>
            <a:endParaRPr lang="en-US" dirty="0"/>
          </a:p>
          <a:p>
            <a:pPr marL="628650" lvl="1" indent="-171450">
              <a:buFont typeface="Courier New"/>
              <a:buChar char="o"/>
            </a:pPr>
            <a:r>
              <a:rPr lang="en-US" dirty="0" err="1"/>
              <a:t>pipecleaners</a:t>
            </a:r>
            <a:r>
              <a:rPr lang="en-US" dirty="0"/>
              <a:t>/popsicle sticks</a:t>
            </a:r>
            <a:endParaRPr lang="en-US" dirty="0">
              <a:ea typeface="Calibri"/>
              <a:cs typeface="Calibri"/>
            </a:endParaRPr>
          </a:p>
          <a:p>
            <a:pPr marL="628650" lvl="1" indent="-171450">
              <a:buFont typeface="Courier New"/>
              <a:buChar char="o"/>
            </a:pPr>
            <a:r>
              <a:rPr lang="en-US" dirty="0">
                <a:ea typeface="Calibri"/>
                <a:cs typeface="Calibri"/>
              </a:rPr>
              <a:t>Two cups, two balls</a:t>
            </a:r>
          </a:p>
          <a:p>
            <a:pPr marL="171450" indent="-171450">
              <a:buFont typeface="Calibri"/>
              <a:buChar char="-"/>
            </a:pPr>
            <a:r>
              <a:rPr lang="en-US" dirty="0">
                <a:ea typeface="Calibri"/>
                <a:cs typeface="Calibri"/>
              </a:rPr>
              <a:t>Encourage students to use remote controls (two </a:t>
            </a:r>
            <a:r>
              <a:rPr lang="en-US" dirty="0" err="1">
                <a:ea typeface="Calibri"/>
                <a:cs typeface="Calibri"/>
              </a:rPr>
              <a:t>microbits</a:t>
            </a:r>
            <a:r>
              <a:rPr lang="en-US" dirty="0">
                <a:ea typeface="Calibri"/>
                <a:cs typeface="Calibri"/>
              </a:rPr>
              <a:t> using radio signal) for their </a:t>
            </a:r>
            <a:r>
              <a:rPr lang="en-US" dirty="0" err="1">
                <a:ea typeface="Calibri"/>
                <a:cs typeface="Calibri"/>
              </a:rPr>
              <a:t>cutebots</a:t>
            </a:r>
            <a:r>
              <a:rPr lang="en-US" dirty="0">
                <a:ea typeface="Calibri"/>
                <a:cs typeface="Calibri"/>
              </a:rPr>
              <a:t>.</a:t>
            </a:r>
          </a:p>
          <a:p>
            <a:pPr marL="628650" lvl="1" indent="-171450">
              <a:buFont typeface="Courier New"/>
              <a:buChar char="o"/>
            </a:pPr>
            <a:r>
              <a:rPr lang="en-US" dirty="0">
                <a:ea typeface="Calibri"/>
                <a:cs typeface="Calibri"/>
              </a:rPr>
              <a:t>Another challenge would to be do this hackathon with only one </a:t>
            </a:r>
            <a:r>
              <a:rPr lang="en-US" dirty="0" err="1">
                <a:ea typeface="Calibri"/>
                <a:cs typeface="Calibri"/>
              </a:rPr>
              <a:t>microbit</a:t>
            </a:r>
            <a:r>
              <a:rPr lang="en-US" dirty="0">
                <a:ea typeface="Calibri"/>
                <a:cs typeface="Calibri"/>
              </a:rPr>
              <a:t> (using sensors for navigation).</a:t>
            </a:r>
          </a:p>
          <a:p>
            <a:pPr marL="171450" indent="-171450">
              <a:buFont typeface="Calibri"/>
              <a:buChar char="-"/>
            </a:pPr>
            <a:r>
              <a:rPr lang="en-US" dirty="0">
                <a:ea typeface="Calibri"/>
                <a:cs typeface="Calibri"/>
              </a:rPr>
              <a:t>Ensure each players ball on cup is NOT easily knocked over by making the </a:t>
            </a:r>
            <a:r>
              <a:rPr lang="en-US" dirty="0" err="1">
                <a:ea typeface="Calibri"/>
                <a:cs typeface="Calibri"/>
              </a:rPr>
              <a:t>cutebot</a:t>
            </a:r>
            <a:r>
              <a:rPr lang="en-US" dirty="0">
                <a:ea typeface="Calibri"/>
                <a:cs typeface="Calibri"/>
              </a:rPr>
              <a:t> go forward towards the opponents cup.</a:t>
            </a:r>
            <a:endParaRPr lang="en-US" dirty="0"/>
          </a:p>
          <a:p>
            <a:pPr marL="628650" lvl="1" indent="-171450">
              <a:buFont typeface="Courier New"/>
              <a:buChar char="o"/>
            </a:pPr>
            <a:r>
              <a:rPr lang="en-US" dirty="0">
                <a:ea typeface="Calibri"/>
                <a:cs typeface="Calibri"/>
              </a:rPr>
              <a:t>One suggestion is to make players ball on the cup diagonal from one another so it is more challenging for the players</a:t>
            </a:r>
          </a:p>
          <a:p>
            <a:pPr marL="171450" indent="-171450">
              <a:buFont typeface="Calibri"/>
              <a:buChar char="-"/>
            </a:pPr>
            <a:r>
              <a:rPr lang="en-US" dirty="0">
                <a:ea typeface="Calibri"/>
                <a:cs typeface="Calibri"/>
              </a:rPr>
              <a:t>Encourage students to add additional attachments (servo arms/</a:t>
            </a:r>
            <a:r>
              <a:rPr lang="en-US" dirty="0" err="1"/>
              <a:t>pipecleaners</a:t>
            </a:r>
            <a:r>
              <a:rPr lang="en-US" dirty="0"/>
              <a:t>/popsicle sticks) to help them with this challenge.</a:t>
            </a:r>
            <a:endParaRPr lang="en-US" dirty="0">
              <a:ea typeface="Calibri"/>
              <a:cs typeface="Calibri"/>
            </a:endParaRPr>
          </a:p>
          <a:p>
            <a:pPr indent="-171450">
              <a:buFont typeface="Calibri"/>
              <a:buChar char="-"/>
            </a:pPr>
            <a:r>
              <a:rPr lang="en-US" dirty="0">
                <a:ea typeface="Calibri"/>
                <a:cs typeface="Calibri"/>
              </a:rPr>
              <a:t>Sometimes students may need to reset their </a:t>
            </a:r>
            <a:r>
              <a:rPr lang="en-US" dirty="0" err="1">
                <a:ea typeface="Calibri"/>
                <a:cs typeface="Calibri"/>
              </a:rPr>
              <a:t>cutebot</a:t>
            </a:r>
            <a:r>
              <a:rPr lang="en-US" dirty="0">
                <a:ea typeface="Calibri"/>
                <a:cs typeface="Calibri"/>
              </a:rPr>
              <a:t> during a match, allow them to reset their </a:t>
            </a:r>
            <a:r>
              <a:rPr lang="en-US" dirty="0" err="1">
                <a:ea typeface="Calibri"/>
                <a:cs typeface="Calibri"/>
              </a:rPr>
              <a:t>cutebot</a:t>
            </a:r>
            <a:r>
              <a:rPr lang="en-US" dirty="0">
                <a:ea typeface="Calibri"/>
                <a:cs typeface="Calibri"/>
              </a:rPr>
              <a:t> BUT they are only allowed to place them at a starting point.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B35F51C-A4F4-45B2-B633-02AE3BB40B4E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277403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Calibri,Sans-Serif"/>
              <a:buChar char="-"/>
            </a:pPr>
            <a:r>
              <a:rPr lang="en-US" dirty="0"/>
              <a:t>MATERIALS YOU WILL NEED FOR THIS:</a:t>
            </a:r>
          </a:p>
          <a:p>
            <a:pPr marL="628650" lvl="1" indent="-171450">
              <a:buFont typeface="Courier New,monospace"/>
              <a:buChar char="o"/>
            </a:pPr>
            <a:r>
              <a:rPr lang="en-US" dirty="0">
                <a:ea typeface="Calibri"/>
                <a:cs typeface="Calibri"/>
              </a:rPr>
              <a:t>Pipe cleaners and </a:t>
            </a:r>
            <a:r>
              <a:rPr lang="en-US" dirty="0"/>
              <a:t>popsicle sticks</a:t>
            </a:r>
            <a:endParaRPr lang="en-US" dirty="0">
              <a:ea typeface="Calibri"/>
              <a:cs typeface="Calibri"/>
            </a:endParaRPr>
          </a:p>
          <a:p>
            <a:pPr marL="628650" lvl="1" indent="-171450">
              <a:buFont typeface="Courier New,monospace"/>
              <a:buChar char="o"/>
            </a:pPr>
            <a:r>
              <a:rPr lang="en-US" dirty="0">
                <a:ea typeface="Calibri"/>
                <a:cs typeface="Calibri"/>
              </a:rPr>
              <a:t>Dry eraser markers</a:t>
            </a:r>
          </a:p>
          <a:p>
            <a:pPr marL="628650" lvl="1" indent="-171450">
              <a:buFont typeface="Courier New,monospace"/>
              <a:buChar char="o"/>
            </a:pPr>
            <a:r>
              <a:rPr lang="en-US" dirty="0">
                <a:ea typeface="Calibri"/>
                <a:cs typeface="Calibri"/>
              </a:rPr>
              <a:t>White boarders/surface to draw</a:t>
            </a:r>
          </a:p>
          <a:p>
            <a:pPr marL="171450" indent="-171450">
              <a:buFont typeface="Calibri"/>
              <a:buChar char="-"/>
            </a:pPr>
            <a:r>
              <a:rPr lang="en-US" dirty="0">
                <a:ea typeface="Calibri"/>
                <a:cs typeface="Calibri"/>
              </a:rPr>
              <a:t>Ensure the marker stays in contact with the surface when drawing (make sure to put the cap back on when not in use).</a:t>
            </a:r>
          </a:p>
          <a:p>
            <a:pPr marL="171450" indent="-171450">
              <a:buFont typeface="Calibri"/>
              <a:buChar char="-"/>
            </a:pPr>
            <a:r>
              <a:rPr lang="en-US" dirty="0">
                <a:ea typeface="Calibri"/>
                <a:cs typeface="Calibri"/>
              </a:rPr>
              <a:t>Students may use one </a:t>
            </a:r>
            <a:r>
              <a:rPr lang="en-US" dirty="0" err="1">
                <a:ea typeface="Calibri"/>
                <a:cs typeface="Calibri"/>
              </a:rPr>
              <a:t>microbit</a:t>
            </a:r>
            <a:r>
              <a:rPr lang="en-US" dirty="0">
                <a:ea typeface="Calibri"/>
                <a:cs typeface="Calibri"/>
              </a:rPr>
              <a:t> or two </a:t>
            </a:r>
            <a:r>
              <a:rPr lang="en-US" dirty="0" err="1">
                <a:ea typeface="Calibri"/>
                <a:cs typeface="Calibri"/>
              </a:rPr>
              <a:t>microbit</a:t>
            </a:r>
            <a:r>
              <a:rPr lang="en-US" dirty="0">
                <a:ea typeface="Calibri"/>
                <a:cs typeface="Calibri"/>
              </a:rPr>
              <a:t> (radio signals) for this challenge. </a:t>
            </a:r>
            <a:endParaRPr lang="en-US" dirty="0"/>
          </a:p>
          <a:p>
            <a:pPr marL="171450" indent="-171450">
              <a:buFont typeface="Calibri,Sans-Serif"/>
              <a:buChar char="-"/>
            </a:pPr>
            <a:r>
              <a:rPr lang="en-US" dirty="0"/>
              <a:t>Incorporate award categories that instructors judge, so students can plan and work towards them.</a:t>
            </a:r>
          </a:p>
          <a:p>
            <a:pPr marL="628650" lvl="1" indent="-171450">
              <a:buFont typeface="Courier New,monospace"/>
              <a:buChar char="o"/>
            </a:pPr>
            <a:r>
              <a:rPr lang="en-US" dirty="0"/>
              <a:t>Some example, Most Abstract, Best Storytelling, Best Movement, Most Creative Design etc.</a:t>
            </a:r>
            <a:endParaRPr lang="en-US" dirty="0">
              <a:ea typeface="Calibri"/>
              <a:cs typeface="Calibri"/>
            </a:endParaRPr>
          </a:p>
          <a:p>
            <a:pPr marL="171450" indent="-171450">
              <a:buFont typeface="Calibri"/>
              <a:buChar char="-"/>
            </a:pPr>
            <a:r>
              <a:rPr lang="en-US" dirty="0">
                <a:ea typeface="Calibri"/>
                <a:cs typeface="Calibri"/>
              </a:rPr>
              <a:t>Allocate time for students to showcase and explain their art masterpiece.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B35F51C-A4F4-45B2-B633-02AE3BB40B4E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417216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Calibri"/>
              <a:buChar char="-"/>
            </a:pPr>
            <a:r>
              <a:rPr lang="en-US" dirty="0">
                <a:ea typeface="Calibri"/>
                <a:cs typeface="Calibri"/>
              </a:rPr>
              <a:t>MATERIALS YOU WILL NEED FOR THIS:</a:t>
            </a:r>
            <a:endParaRPr lang="en-US" dirty="0"/>
          </a:p>
          <a:p>
            <a:pPr marL="628650" lvl="1" indent="-171450">
              <a:buFont typeface="Courier New"/>
              <a:buChar char="o"/>
            </a:pPr>
            <a:r>
              <a:rPr lang="en-US" dirty="0" err="1"/>
              <a:t>pipecleaners</a:t>
            </a:r>
            <a:r>
              <a:rPr lang="en-US" dirty="0"/>
              <a:t>/popsicle sticks</a:t>
            </a:r>
            <a:endParaRPr lang="en-US" dirty="0">
              <a:ea typeface="Calibri"/>
              <a:cs typeface="Calibri"/>
            </a:endParaRPr>
          </a:p>
          <a:p>
            <a:pPr marL="628650" lvl="1" indent="-171450">
              <a:buFont typeface="Courier New"/>
              <a:buChar char="o"/>
            </a:pPr>
            <a:r>
              <a:rPr lang="en-US" dirty="0">
                <a:ea typeface="Calibri"/>
                <a:cs typeface="Calibri"/>
              </a:rPr>
              <a:t>Walls (Two walls for the mat)</a:t>
            </a:r>
          </a:p>
          <a:p>
            <a:pPr marL="628650" lvl="1" indent="-171450">
              <a:buFont typeface="Courier New"/>
              <a:buChar char="o"/>
            </a:pPr>
            <a:r>
              <a:rPr lang="en-US" dirty="0">
                <a:ea typeface="Calibri"/>
                <a:cs typeface="Calibri"/>
              </a:rPr>
              <a:t>1-2 Balls that can be grabbed by a servos</a:t>
            </a:r>
          </a:p>
          <a:p>
            <a:pPr marL="171450" indent="-171450">
              <a:buFont typeface="Calibri"/>
              <a:buChar char="-"/>
            </a:pPr>
            <a:r>
              <a:rPr lang="en-US" dirty="0">
                <a:ea typeface="Calibri"/>
                <a:cs typeface="Calibri"/>
              </a:rPr>
              <a:t>Encourage students to use remote controls (two </a:t>
            </a:r>
            <a:r>
              <a:rPr lang="en-US" dirty="0" err="1">
                <a:ea typeface="Calibri"/>
                <a:cs typeface="Calibri"/>
              </a:rPr>
              <a:t>microbits</a:t>
            </a:r>
            <a:r>
              <a:rPr lang="en-US" dirty="0">
                <a:ea typeface="Calibri"/>
                <a:cs typeface="Calibri"/>
              </a:rPr>
              <a:t> using radio signal) for their </a:t>
            </a:r>
            <a:r>
              <a:rPr lang="en-US" dirty="0" err="1">
                <a:ea typeface="Calibri"/>
                <a:cs typeface="Calibri"/>
              </a:rPr>
              <a:t>cutebots</a:t>
            </a:r>
            <a:r>
              <a:rPr lang="en-US" dirty="0">
                <a:ea typeface="Calibri"/>
                <a:cs typeface="Calibri"/>
              </a:rPr>
              <a:t>.</a:t>
            </a:r>
          </a:p>
          <a:p>
            <a:pPr marL="171450" indent="-171450">
              <a:buFont typeface="Calibri"/>
              <a:buChar char="-"/>
            </a:pPr>
            <a:r>
              <a:rPr lang="en-US"/>
              <a:t>If students are struggling to score points, make the nets bigger</a:t>
            </a:r>
          </a:p>
          <a:p>
            <a:pPr marL="171450" indent="-171450">
              <a:buFont typeface="Calibri"/>
              <a:buChar char="-"/>
            </a:pPr>
            <a:r>
              <a:rPr lang="en-US" dirty="0"/>
              <a:t>If mat is too small, limit the </a:t>
            </a:r>
            <a:r>
              <a:rPr lang="en-US" dirty="0" err="1"/>
              <a:t>amout</a:t>
            </a:r>
            <a:r>
              <a:rPr lang="en-US" dirty="0"/>
              <a:t> of attachments students can add to their bots</a:t>
            </a:r>
            <a:endParaRPr lang="en-US" dirty="0">
              <a:ea typeface="Calibri"/>
              <a:cs typeface="Calibri"/>
            </a:endParaRPr>
          </a:p>
          <a:p>
            <a:pPr marL="171450" indent="-171450">
              <a:buFont typeface="Calibri"/>
              <a:buChar char="-"/>
            </a:pPr>
            <a:r>
              <a:rPr lang="en-US" dirty="0">
                <a:ea typeface="Calibri"/>
                <a:cs typeface="Calibri"/>
              </a:rPr>
              <a:t>Encourage students to add additional attachments (servo arms/</a:t>
            </a:r>
            <a:r>
              <a:rPr lang="en-US" dirty="0" err="1"/>
              <a:t>pipecleaners</a:t>
            </a:r>
            <a:r>
              <a:rPr lang="en-US" dirty="0"/>
              <a:t>/popsicle sticks) to help them with this challenge.</a:t>
            </a:r>
            <a:endParaRPr lang="en-US" dirty="0">
              <a:ea typeface="Calibri"/>
              <a:cs typeface="Calibri"/>
            </a:endParaRPr>
          </a:p>
          <a:p>
            <a:pPr indent="-171450">
              <a:buFont typeface="Calibri"/>
              <a:buChar char="-"/>
            </a:pPr>
            <a:r>
              <a:rPr lang="en-US" dirty="0">
                <a:ea typeface="Calibri"/>
                <a:cs typeface="Calibri"/>
              </a:rPr>
              <a:t>Sometimes students may need to reset their </a:t>
            </a:r>
            <a:r>
              <a:rPr lang="en-US" dirty="0" err="1">
                <a:ea typeface="Calibri"/>
                <a:cs typeface="Calibri"/>
              </a:rPr>
              <a:t>cutebot</a:t>
            </a:r>
            <a:r>
              <a:rPr lang="en-US" dirty="0">
                <a:ea typeface="Calibri"/>
                <a:cs typeface="Calibri"/>
              </a:rPr>
              <a:t> during a match, allow them to reset their </a:t>
            </a:r>
            <a:r>
              <a:rPr lang="en-US" dirty="0" err="1">
                <a:ea typeface="Calibri"/>
                <a:cs typeface="Calibri"/>
              </a:rPr>
              <a:t>cutebot</a:t>
            </a:r>
            <a:r>
              <a:rPr lang="en-US" dirty="0">
                <a:ea typeface="Calibri"/>
                <a:cs typeface="Calibri"/>
              </a:rPr>
              <a:t> BUT they are only allowed to place them at a starting point.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B35F51C-A4F4-45B2-B633-02AE3BB40B4E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766000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Calibri,Sans-Serif"/>
              <a:buChar char="-"/>
            </a:pPr>
            <a:r>
              <a:rPr lang="en-US" dirty="0"/>
              <a:t>MATERIALS YOU WILL NEED FOR THIS:</a:t>
            </a:r>
          </a:p>
          <a:p>
            <a:pPr marL="628650" lvl="1" indent="-171450">
              <a:buFont typeface="Courier New,monospace"/>
              <a:buChar char="o"/>
            </a:pPr>
            <a:r>
              <a:rPr lang="en-US" dirty="0">
                <a:ea typeface="Calibri"/>
                <a:cs typeface="Calibri"/>
              </a:rPr>
              <a:t>Pipe cleaners and </a:t>
            </a:r>
            <a:r>
              <a:rPr lang="en-US" dirty="0"/>
              <a:t>popsicle sticks, or other arts-n-craft material</a:t>
            </a:r>
          </a:p>
          <a:p>
            <a:pPr marL="171450" indent="-171450">
              <a:buFont typeface="Calibri"/>
              <a:buChar char="-"/>
            </a:pPr>
            <a:r>
              <a:rPr lang="en-US" dirty="0">
                <a:ea typeface="Calibri"/>
                <a:cs typeface="Calibri"/>
              </a:rPr>
              <a:t>Encourage all of the features of both </a:t>
            </a:r>
            <a:r>
              <a:rPr lang="en-US" dirty="0" err="1">
                <a:ea typeface="Calibri"/>
                <a:cs typeface="Calibri"/>
              </a:rPr>
              <a:t>Cutebot</a:t>
            </a:r>
            <a:r>
              <a:rPr lang="en-US" dirty="0">
                <a:ea typeface="Calibri"/>
                <a:cs typeface="Calibri"/>
              </a:rPr>
              <a:t> AND </a:t>
            </a:r>
            <a:r>
              <a:rPr lang="en-US" dirty="0" err="1">
                <a:ea typeface="Calibri"/>
                <a:cs typeface="Calibri"/>
              </a:rPr>
              <a:t>Micro:bit</a:t>
            </a:r>
            <a:endParaRPr lang="en-US" dirty="0">
              <a:ea typeface="Calibri"/>
              <a:cs typeface="Calibri"/>
            </a:endParaRPr>
          </a:p>
          <a:p>
            <a:pPr marL="628650" lvl="1" indent="-171450">
              <a:buFont typeface="Courier New"/>
              <a:buChar char="o"/>
            </a:pPr>
            <a:r>
              <a:rPr lang="en-US" dirty="0" err="1">
                <a:ea typeface="Calibri"/>
                <a:cs typeface="Calibri"/>
              </a:rPr>
              <a:t>Microbit</a:t>
            </a:r>
            <a:r>
              <a:rPr lang="en-US" dirty="0">
                <a:ea typeface="Calibri"/>
                <a:cs typeface="Calibri"/>
              </a:rPr>
              <a:t> LED/Sound</a:t>
            </a:r>
          </a:p>
          <a:p>
            <a:pPr marL="628650" lvl="1" indent="-171450">
              <a:buFont typeface="Courier New"/>
              <a:buChar char="o"/>
            </a:pPr>
            <a:r>
              <a:rPr lang="en-US" dirty="0" err="1">
                <a:ea typeface="Calibri"/>
                <a:cs typeface="Calibri"/>
              </a:rPr>
              <a:t>Cutebot</a:t>
            </a:r>
            <a:r>
              <a:rPr lang="en-US" dirty="0">
                <a:ea typeface="Calibri"/>
                <a:cs typeface="Calibri"/>
              </a:rPr>
              <a:t> LED headlight colors/Servo Arms</a:t>
            </a:r>
          </a:p>
          <a:p>
            <a:pPr marL="628650" lvl="1" indent="-171450">
              <a:buFont typeface="Courier New"/>
              <a:buChar char="o"/>
            </a:pPr>
            <a:r>
              <a:rPr lang="en-US" dirty="0">
                <a:ea typeface="Calibri"/>
                <a:cs typeface="Calibri"/>
              </a:rPr>
              <a:t>Give them space to be creative</a:t>
            </a:r>
          </a:p>
          <a:p>
            <a:pPr indent="-171450">
              <a:buFont typeface="Calibri"/>
              <a:buChar char="-"/>
            </a:pPr>
            <a:r>
              <a:rPr lang="en-US" dirty="0">
                <a:ea typeface="Calibri"/>
                <a:cs typeface="Calibri"/>
              </a:rPr>
              <a:t>Incorporate award categories that instructors judge, so students can plan and work towards them.</a:t>
            </a:r>
          </a:p>
          <a:p>
            <a:pPr marL="628650" lvl="1" indent="-171450">
              <a:buFont typeface="Courier New"/>
              <a:buChar char="o"/>
            </a:pPr>
            <a:r>
              <a:rPr lang="en-US" dirty="0">
                <a:ea typeface="Calibri"/>
                <a:cs typeface="Calibri"/>
              </a:rPr>
              <a:t>Some examples, Best Dressed, Best Choreography, Best Music, Most Features, etc.</a:t>
            </a:r>
          </a:p>
          <a:p>
            <a:pPr indent="-171450">
              <a:buFont typeface="Calibri"/>
              <a:buChar char="-"/>
            </a:pPr>
            <a:r>
              <a:rPr lang="en-US" dirty="0"/>
              <a:t>Allow students showcase time for them to explain their </a:t>
            </a:r>
            <a:r>
              <a:rPr lang="en-US" dirty="0" err="1"/>
              <a:t>cutebot's</a:t>
            </a:r>
            <a:r>
              <a:rPr lang="en-US" dirty="0"/>
              <a:t> feature for the dance party (~3 minutes limit each)</a:t>
            </a:r>
            <a:endParaRPr lang="en-US" dirty="0">
              <a:ea typeface="Calibri"/>
              <a:cs typeface="Calibri"/>
            </a:endParaRPr>
          </a:p>
          <a:p>
            <a:pPr indent="-171450">
              <a:buFont typeface="Calibri"/>
              <a:buChar char="-"/>
            </a:pPr>
            <a:endParaRPr lang="en-US">
              <a:ea typeface="Calibri"/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B35F51C-A4F4-45B2-B633-02AE3BB40B4E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049782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Calibri,Sans-Serif"/>
              <a:buChar char="-"/>
            </a:pPr>
            <a:r>
              <a:rPr lang="en-US" dirty="0"/>
              <a:t>MATERIALS YOU WILL NEED FOR THIS:</a:t>
            </a:r>
          </a:p>
          <a:p>
            <a:pPr marL="628650" lvl="1" indent="-171450">
              <a:buFont typeface="Courier New,monospace"/>
              <a:buChar char="o"/>
            </a:pPr>
            <a:r>
              <a:rPr lang="en-US" dirty="0">
                <a:ea typeface="Calibri"/>
                <a:cs typeface="Calibri"/>
              </a:rPr>
              <a:t>3-5 objects that a </a:t>
            </a:r>
            <a:r>
              <a:rPr lang="en-US" dirty="0" err="1">
                <a:ea typeface="Calibri"/>
                <a:cs typeface="Calibri"/>
              </a:rPr>
              <a:t>cutebot</a:t>
            </a:r>
            <a:r>
              <a:rPr lang="en-US" dirty="0">
                <a:ea typeface="Calibri"/>
                <a:cs typeface="Calibri"/>
              </a:rPr>
              <a:t> is able to push</a:t>
            </a:r>
          </a:p>
          <a:p>
            <a:pPr marL="628650" lvl="1" indent="-171450">
              <a:buFont typeface="Courier New,monospace"/>
              <a:buChar char="o"/>
            </a:pPr>
            <a:r>
              <a:rPr lang="en-US" dirty="0" err="1">
                <a:ea typeface="Calibri"/>
                <a:cs typeface="Calibri"/>
              </a:rPr>
              <a:t>pipecleaners</a:t>
            </a:r>
            <a:r>
              <a:rPr lang="en-US" dirty="0"/>
              <a:t>/popsicle sticks</a:t>
            </a:r>
            <a:endParaRPr lang="en-US" dirty="0">
              <a:ea typeface="Calibri"/>
              <a:cs typeface="Calibri"/>
            </a:endParaRPr>
          </a:p>
          <a:p>
            <a:pPr marL="628650" lvl="1" indent="-171450">
              <a:buFont typeface="Courier New,monospace"/>
              <a:buChar char="o"/>
            </a:pPr>
            <a:r>
              <a:rPr lang="en-US" dirty="0">
                <a:ea typeface="Calibri"/>
                <a:cs typeface="Calibri"/>
              </a:rPr>
              <a:t>A track mat that has a black boundary (and white zone)</a:t>
            </a:r>
          </a:p>
          <a:p>
            <a:pPr marL="171450" indent="-171450">
              <a:buFont typeface="Calibri"/>
              <a:buChar char="-"/>
            </a:pPr>
            <a:r>
              <a:rPr lang="en-US" dirty="0">
                <a:ea typeface="Calibri"/>
                <a:cs typeface="Calibri"/>
              </a:rPr>
              <a:t>This will be using most likely using </a:t>
            </a:r>
            <a:r>
              <a:rPr lang="en-US" b="1" dirty="0">
                <a:ea typeface="Calibri" panose="020F0502020204030204"/>
                <a:cs typeface="Calibri" panose="020F0502020204030204"/>
              </a:rPr>
              <a:t>tracking sensors and one </a:t>
            </a:r>
            <a:r>
              <a:rPr lang="en-US" b="1" dirty="0" err="1">
                <a:ea typeface="Calibri" panose="020F0502020204030204"/>
                <a:cs typeface="Calibri" panose="020F0502020204030204"/>
              </a:rPr>
              <a:t>microbit</a:t>
            </a:r>
            <a:r>
              <a:rPr lang="en-US" b="1" dirty="0">
                <a:ea typeface="Calibri" panose="020F0502020204030204"/>
                <a:cs typeface="Calibri" panose="020F0502020204030204"/>
              </a:rPr>
              <a:t>. </a:t>
            </a:r>
            <a:r>
              <a:rPr lang="en-US" dirty="0">
                <a:ea typeface="Calibri" panose="020F0502020204030204"/>
                <a:cs typeface="Calibri" panose="020F0502020204030204"/>
              </a:rPr>
              <a:t>It is the most</a:t>
            </a:r>
            <a:r>
              <a:rPr lang="en-US" b="1" dirty="0">
                <a:ea typeface="Calibri" panose="020F0502020204030204"/>
                <a:cs typeface="Calibri" panose="020F0502020204030204"/>
              </a:rPr>
              <a:t> </a:t>
            </a:r>
            <a:r>
              <a:rPr lang="en-US" dirty="0">
                <a:ea typeface="Calibri" panose="020F0502020204030204"/>
                <a:cs typeface="Calibri" panose="020F0502020204030204"/>
              </a:rPr>
              <a:t>consistently way for the </a:t>
            </a:r>
            <a:r>
              <a:rPr lang="en-US" dirty="0" err="1">
                <a:ea typeface="Calibri" panose="020F0502020204030204"/>
                <a:cs typeface="Calibri" panose="020F0502020204030204"/>
              </a:rPr>
              <a:t>cutebot</a:t>
            </a:r>
            <a:r>
              <a:rPr lang="en-US" dirty="0">
                <a:ea typeface="Calibri" panose="020F0502020204030204"/>
                <a:cs typeface="Calibri" panose="020F0502020204030204"/>
              </a:rPr>
              <a:t> be able to push objects off the boundary while also not stepping outside the boundary.</a:t>
            </a:r>
          </a:p>
          <a:p>
            <a:pPr marL="628650" lvl="1" indent="-171450">
              <a:buFont typeface="Courier New"/>
              <a:buChar char="o"/>
            </a:pPr>
            <a:r>
              <a:rPr lang="en-US" dirty="0">
                <a:ea typeface="Calibri" panose="020F0502020204030204"/>
                <a:cs typeface="Calibri" panose="020F0502020204030204"/>
              </a:rPr>
              <a:t>Suggest to the students notice the boundaries are black and clean/safe zone is white, what sensors are able to use?</a:t>
            </a:r>
          </a:p>
          <a:p>
            <a:pPr marL="171450" indent="-171450">
              <a:buFont typeface="Calibri"/>
              <a:buChar char="-"/>
            </a:pPr>
            <a:r>
              <a:rPr lang="en-US" dirty="0">
                <a:ea typeface="Calibri" panose="020F0502020204030204"/>
                <a:cs typeface="Calibri" panose="020F0502020204030204"/>
              </a:rPr>
              <a:t>Students may want to use materials like </a:t>
            </a:r>
            <a:r>
              <a:rPr lang="en-US" dirty="0" err="1">
                <a:ea typeface="Calibri" panose="020F0502020204030204"/>
                <a:cs typeface="Calibri" panose="020F0502020204030204"/>
              </a:rPr>
              <a:t>pipecleaners</a:t>
            </a:r>
            <a:r>
              <a:rPr lang="en-US" dirty="0">
                <a:ea typeface="Calibri" panose="020F0502020204030204"/>
                <a:cs typeface="Calibri" panose="020F0502020204030204"/>
              </a:rPr>
              <a:t>/popsicle sticks to design a shovel/shover (like a snowplow) in front of their </a:t>
            </a:r>
            <a:r>
              <a:rPr lang="en-US" dirty="0" err="1">
                <a:ea typeface="Calibri" panose="020F0502020204030204"/>
                <a:cs typeface="Calibri" panose="020F0502020204030204"/>
              </a:rPr>
              <a:t>cutebot</a:t>
            </a:r>
            <a:r>
              <a:rPr lang="en-US" dirty="0">
                <a:ea typeface="Calibri" panose="020F0502020204030204"/>
                <a:cs typeface="Calibri" panose="020F0502020204030204"/>
              </a:rPr>
              <a:t> to help push objects off the boundary.</a:t>
            </a:r>
          </a:p>
          <a:p>
            <a:pPr marL="171450" indent="-171450">
              <a:buFont typeface="Calibri"/>
              <a:buChar char="-"/>
            </a:pPr>
            <a:r>
              <a:rPr lang="en-US" dirty="0">
                <a:ea typeface="Calibri" panose="020F0502020204030204"/>
                <a:cs typeface="Calibri" panose="020F0502020204030204"/>
              </a:rPr>
              <a:t>Use 3-5 objects, more objects will add more challenge if needed.</a:t>
            </a:r>
          </a:p>
          <a:p>
            <a:pPr marL="171450" indent="-171450">
              <a:buFont typeface="Calibri"/>
              <a:buChar char="-"/>
            </a:pPr>
            <a:r>
              <a:rPr lang="en-US" dirty="0">
                <a:ea typeface="Calibri" panose="020F0502020204030204"/>
                <a:cs typeface="Calibri" panose="020F0502020204030204"/>
              </a:rPr>
              <a:t>Arrange objects to cover all test cases (object in the center, object near the edges).</a:t>
            </a:r>
            <a:endParaRPr lang="en-US" dirty="0"/>
          </a:p>
          <a:p>
            <a:pPr marL="171450" indent="-171450">
              <a:buFont typeface="Calibri"/>
              <a:buChar char="-"/>
            </a:pPr>
            <a:r>
              <a:rPr lang="en-US" dirty="0">
                <a:ea typeface="Calibri" panose="020F0502020204030204"/>
                <a:cs typeface="Calibri" panose="020F0502020204030204"/>
              </a:rPr>
              <a:t>Ensure the some objects are different from one another (different shapes, sizes, weights, if able).</a:t>
            </a:r>
          </a:p>
          <a:p>
            <a:pPr marL="171450" indent="-171450">
              <a:buFont typeface="Calibri"/>
              <a:buChar char="-"/>
            </a:pPr>
            <a:r>
              <a:rPr lang="en-US" dirty="0">
                <a:ea typeface="Calibri" panose="020F0502020204030204"/>
                <a:cs typeface="Calibri" panose="020F0502020204030204"/>
              </a:rPr>
              <a:t>Allocate time for the players to have for showcase matches (1 minute time limit for each match)</a:t>
            </a:r>
          </a:p>
          <a:p>
            <a:pPr marL="171450" indent="-171450">
              <a:buFont typeface="Calibri"/>
              <a:buChar char="-"/>
            </a:pPr>
            <a:endParaRPr lang="en-US">
              <a:ea typeface="Calibri" panose="020F0502020204030204"/>
              <a:cs typeface="Calibri" panose="020F0502020204030204"/>
            </a:endParaRPr>
          </a:p>
          <a:p>
            <a:pPr marL="171450" indent="-171450">
              <a:buFont typeface="Calibri"/>
              <a:buChar char="-"/>
            </a:pPr>
            <a:endParaRPr lang="en-US">
              <a:ea typeface="Calibri" panose="020F0502020204030204"/>
              <a:cs typeface="Calibri" panose="020F0502020204030204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B35F51C-A4F4-45B2-B633-02AE3BB40B4E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019496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Calibri"/>
              <a:buChar char="-"/>
            </a:pPr>
            <a:r>
              <a:rPr lang="en-US" dirty="0">
                <a:ea typeface="Calibri"/>
                <a:cs typeface="Calibri"/>
              </a:rPr>
              <a:t>MATERIALS YOU WILL NEED FOR THIS:</a:t>
            </a:r>
            <a:endParaRPr lang="en-US" dirty="0"/>
          </a:p>
          <a:p>
            <a:pPr marL="628650" lvl="1" indent="-171450">
              <a:buFont typeface="Courier New"/>
              <a:buChar char="o"/>
            </a:pPr>
            <a:r>
              <a:rPr lang="en-US" dirty="0" err="1"/>
              <a:t>pipecleaners</a:t>
            </a:r>
            <a:r>
              <a:rPr lang="en-US" dirty="0"/>
              <a:t>/popsicle sticks</a:t>
            </a:r>
            <a:endParaRPr lang="en-US" dirty="0">
              <a:ea typeface="Calibri"/>
              <a:cs typeface="Calibri"/>
            </a:endParaRPr>
          </a:p>
          <a:p>
            <a:pPr marL="628650" lvl="1" indent="-171450">
              <a:buFont typeface="Courier New"/>
              <a:buChar char="o"/>
            </a:pPr>
            <a:r>
              <a:rPr lang="en-US" dirty="0">
                <a:ea typeface="Calibri"/>
                <a:cs typeface="Calibri"/>
              </a:rPr>
              <a:t>A mat with a small zone (black tape boundary)</a:t>
            </a:r>
          </a:p>
          <a:p>
            <a:pPr marL="171450" indent="-171450">
              <a:buFont typeface="Calibri"/>
              <a:buChar char="-"/>
            </a:pPr>
            <a:r>
              <a:rPr lang="en-US" dirty="0">
                <a:ea typeface="Calibri"/>
                <a:cs typeface="Calibri"/>
              </a:rPr>
              <a:t>Encourage students to use remote controls (two </a:t>
            </a:r>
            <a:r>
              <a:rPr lang="en-US" dirty="0" err="1">
                <a:ea typeface="Calibri"/>
                <a:cs typeface="Calibri"/>
              </a:rPr>
              <a:t>microbits</a:t>
            </a:r>
            <a:r>
              <a:rPr lang="en-US" dirty="0">
                <a:ea typeface="Calibri"/>
                <a:cs typeface="Calibri"/>
              </a:rPr>
              <a:t> using radio signal) for their </a:t>
            </a:r>
            <a:r>
              <a:rPr lang="en-US" dirty="0" err="1">
                <a:ea typeface="Calibri"/>
                <a:cs typeface="Calibri"/>
              </a:rPr>
              <a:t>cutebots</a:t>
            </a:r>
            <a:r>
              <a:rPr lang="en-US" dirty="0">
                <a:ea typeface="Calibri"/>
                <a:cs typeface="Calibri"/>
              </a:rPr>
              <a:t>.</a:t>
            </a:r>
          </a:p>
          <a:p>
            <a:pPr marL="171450" indent="-171450">
              <a:buFont typeface="Calibri"/>
              <a:buChar char="-"/>
            </a:pPr>
            <a:r>
              <a:rPr lang="en-US" dirty="0">
                <a:ea typeface="Calibri"/>
                <a:cs typeface="Calibri"/>
              </a:rPr>
              <a:t>Encourage students to add additional attachments (servo arms/</a:t>
            </a:r>
            <a:r>
              <a:rPr lang="en-US" dirty="0" err="1"/>
              <a:t>pipecleaners</a:t>
            </a:r>
            <a:r>
              <a:rPr lang="en-US" dirty="0"/>
              <a:t>/popsicle sticks) to help them with this challenge.</a:t>
            </a:r>
            <a:endParaRPr lang="en-US">
              <a:ea typeface="Calibri"/>
              <a:cs typeface="Calibri"/>
            </a:endParaRPr>
          </a:p>
          <a:p>
            <a:pPr indent="-171450">
              <a:buFont typeface="Calibri"/>
              <a:buChar char="-"/>
            </a:pPr>
            <a:r>
              <a:rPr lang="en-US" dirty="0">
                <a:ea typeface="Calibri"/>
                <a:cs typeface="Calibri"/>
              </a:rPr>
              <a:t>Sometimes students may need to reset their </a:t>
            </a:r>
            <a:r>
              <a:rPr lang="en-US" dirty="0" err="1">
                <a:ea typeface="Calibri"/>
                <a:cs typeface="Calibri"/>
              </a:rPr>
              <a:t>cutebot</a:t>
            </a:r>
            <a:r>
              <a:rPr lang="en-US" dirty="0">
                <a:ea typeface="Calibri"/>
                <a:cs typeface="Calibri"/>
              </a:rPr>
              <a:t> during a match, allow them to reset their </a:t>
            </a:r>
            <a:r>
              <a:rPr lang="en-US" dirty="0" err="1">
                <a:ea typeface="Calibri"/>
                <a:cs typeface="Calibri"/>
              </a:rPr>
              <a:t>cutebot</a:t>
            </a:r>
            <a:r>
              <a:rPr lang="en-US" dirty="0">
                <a:ea typeface="Calibri"/>
                <a:cs typeface="Calibri"/>
              </a:rPr>
              <a:t> BUT they are only allowed to place them at a starting point.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B35F51C-A4F4-45B2-B633-02AE3BB40B4E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40607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2/4/2025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53878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2/4/2025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29054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2/4/2025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944565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itle" preserve="1" userDrawn="1">
  <p:cSld name="Title Slide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ctrTitle"/>
          </p:nvPr>
        </p:nvSpPr>
        <p:spPr bwMode="auto"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pPr>
              <a:defRPr/>
            </a:pPr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5" name="Subtitle 2"/>
          <p:cNvSpPr>
            <a:spLocks noGrp="1"/>
          </p:cNvSpPr>
          <p:nvPr>
            <p:ph type="subTitle" idx="1"/>
          </p:nvPr>
        </p:nvSpPr>
        <p:spPr bwMode="auto"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>
              <a:defRPr/>
            </a:pPr>
            <a:r>
              <a:rPr lang="en-US"/>
              <a:t>Click to edit Master subtitle style</a:t>
            </a:r>
            <a:endParaRPr lang="en-CA"/>
          </a:p>
        </p:txBody>
      </p:sp>
      <p:pic>
        <p:nvPicPr>
          <p:cNvPr id="6" name="Graphic 2"/>
          <p:cNvPicPr>
            <a:picLocks noChangeAspect="1"/>
          </p:cNvPicPr>
          <p:nvPr userDrawn="1"/>
        </p:nvPicPr>
        <p:blipFill>
          <a:blip r:embed="rId2"/>
          <a:stretch/>
        </p:blipFill>
        <p:spPr bwMode="auto">
          <a:xfrm>
            <a:off x="8616280" y="5949280"/>
            <a:ext cx="1174849" cy="760459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obj" preserve="1" userDrawn="1">
  <p:cSld name="Title and Conten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 bwMode="auto"/>
        <p:txBody>
          <a:bodyPr/>
          <a:lstStyle/>
          <a:p>
            <a:pPr lvl="0">
              <a:defRPr/>
            </a:pPr>
            <a:r>
              <a:rPr lang="en-US"/>
              <a:t>Edit Master text styles</a:t>
            </a:r>
            <a:endParaRPr/>
          </a:p>
          <a:p>
            <a:pPr lvl="1">
              <a:defRPr/>
            </a:pPr>
            <a:r>
              <a:rPr lang="en-US"/>
              <a:t>Second level</a:t>
            </a:r>
            <a:endParaRPr/>
          </a:p>
          <a:p>
            <a:pPr lvl="2">
              <a:defRPr/>
            </a:pPr>
            <a:r>
              <a:rPr lang="en-US"/>
              <a:t>Third level</a:t>
            </a:r>
            <a:endParaRPr/>
          </a:p>
          <a:p>
            <a:pPr lvl="3">
              <a:defRPr/>
            </a:pPr>
            <a:r>
              <a:rPr lang="en-US"/>
              <a:t>Fourth level</a:t>
            </a:r>
            <a:endParaRPr/>
          </a:p>
          <a:p>
            <a:pPr lvl="4">
              <a:defRPr/>
            </a:pPr>
            <a:r>
              <a:rPr lang="en-US"/>
              <a:t>Fifth level</a:t>
            </a:r>
            <a:endParaRPr lang="en-CA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secHead" preserve="1" userDrawn="1">
  <p:cSld name="Section Header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 bwMode="auto"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pPr>
              <a:defRPr/>
            </a:pPr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5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>
              <a:defRPr/>
            </a:pPr>
            <a:r>
              <a:rPr lang="en-US"/>
              <a:t>Edit Master text styles</a:t>
            </a:r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woObj" preserve="1" userDrawn="1">
  <p:cSld name="Two Conten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5" name="Content Placeholder 2"/>
          <p:cNvSpPr>
            <a:spLocks noGrp="1"/>
          </p:cNvSpPr>
          <p:nvPr>
            <p:ph sz="half" idx="1"/>
          </p:nvPr>
        </p:nvSpPr>
        <p:spPr bwMode="auto">
          <a:xfrm>
            <a:off x="838200" y="1825625"/>
            <a:ext cx="5181600" cy="4351338"/>
          </a:xfrm>
        </p:spPr>
        <p:txBody>
          <a:bodyPr/>
          <a:lstStyle/>
          <a:p>
            <a:pPr lvl="0">
              <a:defRPr/>
            </a:pPr>
            <a:r>
              <a:rPr lang="en-US"/>
              <a:t>Edit Master text styles</a:t>
            </a:r>
            <a:endParaRPr/>
          </a:p>
          <a:p>
            <a:pPr lvl="1">
              <a:defRPr/>
            </a:pPr>
            <a:r>
              <a:rPr lang="en-US"/>
              <a:t>Second level</a:t>
            </a:r>
            <a:endParaRPr/>
          </a:p>
          <a:p>
            <a:pPr lvl="2">
              <a:defRPr/>
            </a:pPr>
            <a:r>
              <a:rPr lang="en-US"/>
              <a:t>Third level</a:t>
            </a:r>
            <a:endParaRPr/>
          </a:p>
          <a:p>
            <a:pPr lvl="3">
              <a:defRPr/>
            </a:pPr>
            <a:r>
              <a:rPr lang="en-US"/>
              <a:t>Fourth level</a:t>
            </a:r>
            <a:endParaRPr/>
          </a:p>
          <a:p>
            <a:pPr lvl="4">
              <a:defRPr/>
            </a:pPr>
            <a:r>
              <a:rPr lang="en-US"/>
              <a:t>Fifth level</a:t>
            </a:r>
            <a:endParaRPr lang="en-CA"/>
          </a:p>
        </p:txBody>
      </p:sp>
      <p:sp>
        <p:nvSpPr>
          <p:cNvPr id="6" name="Content Placeholder 3"/>
          <p:cNvSpPr>
            <a:spLocks noGrp="1"/>
          </p:cNvSpPr>
          <p:nvPr>
            <p:ph sz="half" idx="2"/>
          </p:nvPr>
        </p:nvSpPr>
        <p:spPr bwMode="auto">
          <a:xfrm>
            <a:off x="6172200" y="1825625"/>
            <a:ext cx="5181600" cy="4351338"/>
          </a:xfrm>
        </p:spPr>
        <p:txBody>
          <a:bodyPr/>
          <a:lstStyle/>
          <a:p>
            <a:pPr lvl="0">
              <a:defRPr/>
            </a:pPr>
            <a:r>
              <a:rPr lang="en-US"/>
              <a:t>Edit Master text styles</a:t>
            </a:r>
            <a:endParaRPr/>
          </a:p>
          <a:p>
            <a:pPr lvl="1">
              <a:defRPr/>
            </a:pPr>
            <a:r>
              <a:rPr lang="en-US"/>
              <a:t>Second level</a:t>
            </a:r>
            <a:endParaRPr/>
          </a:p>
          <a:p>
            <a:pPr lvl="2">
              <a:defRPr/>
            </a:pPr>
            <a:r>
              <a:rPr lang="en-US"/>
              <a:t>Third level</a:t>
            </a:r>
            <a:endParaRPr/>
          </a:p>
          <a:p>
            <a:pPr lvl="3">
              <a:defRPr/>
            </a:pPr>
            <a:r>
              <a:rPr lang="en-US"/>
              <a:t>Fourth level</a:t>
            </a:r>
            <a:endParaRPr/>
          </a:p>
          <a:p>
            <a:pPr lvl="4">
              <a:defRPr/>
            </a:pPr>
            <a:r>
              <a:rPr lang="en-US"/>
              <a:t>Fifth level</a:t>
            </a:r>
            <a:endParaRPr lang="en-CA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woTxTwoObj" preserve="1" userDrawn="1">
  <p:cSld name="Comparison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 bwMode="auto">
          <a:xfrm>
            <a:off x="839788" y="365125"/>
            <a:ext cx="10515600" cy="1325563"/>
          </a:xfrm>
        </p:spPr>
        <p:txBody>
          <a:bodyPr/>
          <a:lstStyle/>
          <a:p>
            <a:pPr>
              <a:defRPr/>
            </a:pPr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5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>
              <a:defRPr/>
            </a:pPr>
            <a:r>
              <a:rPr lang="en-US"/>
              <a:t>Edit Master text styles</a:t>
            </a:r>
            <a:endParaRPr/>
          </a:p>
        </p:txBody>
      </p:sp>
      <p:sp>
        <p:nvSpPr>
          <p:cNvPr id="6" name="Content Placeholder 3"/>
          <p:cNvSpPr>
            <a:spLocks noGrp="1"/>
          </p:cNvSpPr>
          <p:nvPr>
            <p:ph sz="half" idx="2"/>
          </p:nvPr>
        </p:nvSpPr>
        <p:spPr bwMode="auto">
          <a:xfrm>
            <a:off x="839788" y="2505074"/>
            <a:ext cx="5157787" cy="3684588"/>
          </a:xfrm>
        </p:spPr>
        <p:txBody>
          <a:bodyPr/>
          <a:lstStyle/>
          <a:p>
            <a:pPr lvl="0">
              <a:defRPr/>
            </a:pPr>
            <a:r>
              <a:rPr lang="en-US"/>
              <a:t>Edit Master text styles</a:t>
            </a:r>
            <a:endParaRPr/>
          </a:p>
          <a:p>
            <a:pPr lvl="1">
              <a:defRPr/>
            </a:pPr>
            <a:r>
              <a:rPr lang="en-US"/>
              <a:t>Second level</a:t>
            </a:r>
            <a:endParaRPr/>
          </a:p>
          <a:p>
            <a:pPr lvl="2">
              <a:defRPr/>
            </a:pPr>
            <a:r>
              <a:rPr lang="en-US"/>
              <a:t>Third level</a:t>
            </a:r>
            <a:endParaRPr/>
          </a:p>
          <a:p>
            <a:pPr lvl="3">
              <a:defRPr/>
            </a:pPr>
            <a:r>
              <a:rPr lang="en-US"/>
              <a:t>Fourth level</a:t>
            </a:r>
            <a:endParaRPr/>
          </a:p>
          <a:p>
            <a:pPr lvl="4">
              <a:defRPr/>
            </a:pPr>
            <a:r>
              <a:rPr lang="en-US"/>
              <a:t>Fifth level</a:t>
            </a:r>
            <a:endParaRPr lang="en-CA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3"/>
          </p:nvPr>
        </p:nvSpPr>
        <p:spPr bwMode="auto"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>
              <a:defRPr/>
            </a:pPr>
            <a:r>
              <a:rPr lang="en-US"/>
              <a:t>Edit Master text styles</a:t>
            </a:r>
            <a:endParaRPr/>
          </a:p>
        </p:txBody>
      </p:sp>
      <p:sp>
        <p:nvSpPr>
          <p:cNvPr id="8" name="Content Placeholder 5"/>
          <p:cNvSpPr>
            <a:spLocks noGrp="1"/>
          </p:cNvSpPr>
          <p:nvPr>
            <p:ph sz="quarter" idx="4"/>
          </p:nvPr>
        </p:nvSpPr>
        <p:spPr bwMode="auto">
          <a:xfrm>
            <a:off x="6172200" y="2505074"/>
            <a:ext cx="5183188" cy="3684588"/>
          </a:xfrm>
        </p:spPr>
        <p:txBody>
          <a:bodyPr/>
          <a:lstStyle/>
          <a:p>
            <a:pPr lvl="0">
              <a:defRPr/>
            </a:pPr>
            <a:r>
              <a:rPr lang="en-US"/>
              <a:t>Edit Master text styles</a:t>
            </a:r>
            <a:endParaRPr/>
          </a:p>
          <a:p>
            <a:pPr lvl="1">
              <a:defRPr/>
            </a:pPr>
            <a:r>
              <a:rPr lang="en-US"/>
              <a:t>Second level</a:t>
            </a:r>
            <a:endParaRPr/>
          </a:p>
          <a:p>
            <a:pPr lvl="2">
              <a:defRPr/>
            </a:pPr>
            <a:r>
              <a:rPr lang="en-US"/>
              <a:t>Third level</a:t>
            </a:r>
            <a:endParaRPr/>
          </a:p>
          <a:p>
            <a:pPr lvl="3">
              <a:defRPr/>
            </a:pPr>
            <a:r>
              <a:rPr lang="en-US"/>
              <a:t>Fourth level</a:t>
            </a:r>
            <a:endParaRPr/>
          </a:p>
          <a:p>
            <a:pPr lvl="4">
              <a:defRPr/>
            </a:pPr>
            <a:r>
              <a:rPr lang="en-US"/>
              <a:t>Fifth level</a:t>
            </a:r>
            <a:endParaRPr lang="en-CA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itleOnly" preserve="1" userDrawn="1">
  <p:cSld name="Title Only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en-US"/>
              <a:t>Click to edit Master title style</a:t>
            </a:r>
            <a:endParaRPr lang="en-CA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blank" preserve="1" userDrawn="1">
  <p:cSld name="Blank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objTx" preserve="1" userDrawn="1">
  <p:cSld name="Content with Caption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 bwMode="auto"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pPr>
              <a:defRPr/>
            </a:pPr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 bwMode="auto"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>
              <a:defRPr/>
            </a:pPr>
            <a:r>
              <a:rPr lang="en-US"/>
              <a:t>Edit Master text styles</a:t>
            </a:r>
            <a:endParaRPr/>
          </a:p>
          <a:p>
            <a:pPr lvl="1">
              <a:defRPr/>
            </a:pPr>
            <a:r>
              <a:rPr lang="en-US"/>
              <a:t>Second level</a:t>
            </a:r>
            <a:endParaRPr/>
          </a:p>
          <a:p>
            <a:pPr lvl="2">
              <a:defRPr/>
            </a:pPr>
            <a:r>
              <a:rPr lang="en-US"/>
              <a:t>Third level</a:t>
            </a:r>
            <a:endParaRPr/>
          </a:p>
          <a:p>
            <a:pPr lvl="3">
              <a:defRPr/>
            </a:pPr>
            <a:r>
              <a:rPr lang="en-US"/>
              <a:t>Fourth level</a:t>
            </a:r>
            <a:endParaRPr/>
          </a:p>
          <a:p>
            <a:pPr lvl="4">
              <a:defRPr/>
            </a:pPr>
            <a:r>
              <a:rPr lang="en-US"/>
              <a:t>Fifth level</a:t>
            </a:r>
            <a:endParaRPr lang="en-CA"/>
          </a:p>
        </p:txBody>
      </p:sp>
      <p:sp>
        <p:nvSpPr>
          <p:cNvPr id="6" name="Text Placeholder 3"/>
          <p:cNvSpPr>
            <a:spLocks noGrp="1"/>
          </p:cNvSpPr>
          <p:nvPr>
            <p:ph type="body" sz="half" idx="2"/>
          </p:nvPr>
        </p:nvSpPr>
        <p:spPr bwMode="auto"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>
              <a:defRPr/>
            </a:pPr>
            <a:r>
              <a:rPr lang="en-US"/>
              <a:t>Edit Master text styles</a:t>
            </a:r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2/4/2025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913845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picTx" preserve="1" userDrawn="1">
  <p:cSld name="Picture with Caption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 bwMode="auto"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pPr>
              <a:defRPr/>
            </a:pPr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5" name="Picture Placeholder 2"/>
          <p:cNvSpPr>
            <a:spLocks noGrp="1"/>
          </p:cNvSpPr>
          <p:nvPr>
            <p:ph type="pic" idx="1"/>
          </p:nvPr>
        </p:nvSpPr>
        <p:spPr bwMode="auto"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>
              <a:defRPr/>
            </a:pPr>
            <a:endParaRPr lang="en-CA"/>
          </a:p>
        </p:txBody>
      </p:sp>
      <p:sp>
        <p:nvSpPr>
          <p:cNvPr id="6" name="Text Placeholder 3"/>
          <p:cNvSpPr>
            <a:spLocks noGrp="1"/>
          </p:cNvSpPr>
          <p:nvPr>
            <p:ph type="body" sz="half" idx="2"/>
          </p:nvPr>
        </p:nvSpPr>
        <p:spPr bwMode="auto"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>
              <a:defRPr/>
            </a:pPr>
            <a:r>
              <a:rPr lang="en-US"/>
              <a:t>Edit Master text styles</a:t>
            </a:r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2/4/2025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15245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2/4/2025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30920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2/4/2025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31723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2/4/2025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03125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2/4/2025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63889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2/4/2025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18414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2/4/2025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89582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image" Target="../media/image2.png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16.xml"/><Relationship Id="rId10" Type="http://schemas.openxmlformats.org/officeDocument/2006/relationships/theme" Target="../theme/theme2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846CE7D5-CF57-46EF-B807-FDD0502418D4}" type="datetimeFigureOut">
              <a:rPr lang="en-US" smtClean="0"/>
              <a:t>2/4/2025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09540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itle Placeholder 1"/>
          <p:cNvSpPr>
            <a:spLocks noGrp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defRPr/>
            </a:pPr>
            <a:endParaRPr lang="en-CA"/>
          </a:p>
        </p:txBody>
      </p:sp>
      <p:sp>
        <p:nvSpPr>
          <p:cNvPr id="5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>
              <a:defRPr/>
            </a:pPr>
            <a:r>
              <a:rPr lang="en-US"/>
              <a:t>Edit Master text styles</a:t>
            </a:r>
            <a:endParaRPr/>
          </a:p>
          <a:p>
            <a:pPr lvl="1">
              <a:defRPr/>
            </a:pPr>
            <a:r>
              <a:rPr lang="en-US"/>
              <a:t>Second level</a:t>
            </a:r>
            <a:endParaRPr/>
          </a:p>
          <a:p>
            <a:pPr lvl="2">
              <a:defRPr/>
            </a:pPr>
            <a:r>
              <a:rPr lang="en-US"/>
              <a:t>Third level</a:t>
            </a:r>
            <a:endParaRPr/>
          </a:p>
          <a:p>
            <a:pPr lvl="3">
              <a:defRPr/>
            </a:pPr>
            <a:r>
              <a:rPr lang="en-US"/>
              <a:t>Fourth level</a:t>
            </a:r>
            <a:endParaRPr/>
          </a:p>
          <a:p>
            <a:pPr lvl="4">
              <a:defRPr/>
            </a:pPr>
            <a:r>
              <a:rPr lang="en-US"/>
              <a:t>Fifth level</a:t>
            </a:r>
            <a:endParaRPr lang="en-CA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2"/>
          </p:nvPr>
        </p:nvSpPr>
        <p:spPr bwMode="auto"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4D1177DB-DFEF-4B88-A84E-7718C2ABB8B9}" type="datetimeFigureOut">
              <a:rPr lang="en-CA"/>
              <a:t>2025-02-04</a:t>
            </a:fld>
            <a:endParaRPr lang="en-CA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 bwMode="auto"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CA"/>
          </a:p>
        </p:txBody>
      </p:sp>
      <p:pic>
        <p:nvPicPr>
          <p:cNvPr id="8" name="Graphic 6"/>
          <p:cNvPicPr>
            <a:picLocks noChangeAspect="1"/>
          </p:cNvPicPr>
          <p:nvPr userDrawn="1"/>
        </p:nvPicPr>
        <p:blipFill>
          <a:blip r:embed="rId11"/>
          <a:stretch/>
        </p:blipFill>
        <p:spPr bwMode="auto">
          <a:xfrm>
            <a:off x="5476923" y="1106715"/>
            <a:ext cx="6715077" cy="5751285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 userDrawn="1"/>
        </p:nvPicPr>
        <p:blipFill>
          <a:blip r:embed="rId12"/>
          <a:stretch/>
        </p:blipFill>
        <p:spPr bwMode="auto">
          <a:xfrm>
            <a:off x="9878990" y="5988050"/>
            <a:ext cx="2208155" cy="740569"/>
          </a:xfrm>
          <a:prstGeom prst="rect">
            <a:avLst/>
          </a:prstGeom>
        </p:spPr>
      </p:pic>
      <p:grpSp>
        <p:nvGrpSpPr>
          <p:cNvPr id="10" name="Group 93"/>
          <p:cNvGrpSpPr/>
          <p:nvPr userDrawn="1"/>
        </p:nvGrpSpPr>
        <p:grpSpPr bwMode="auto">
          <a:xfrm>
            <a:off x="0" y="-1"/>
            <a:ext cx="1220788" cy="6858001"/>
            <a:chOff x="-14288" y="0"/>
            <a:chExt cx="1220788" cy="6858001"/>
          </a:xfrm>
          <a:gradFill>
            <a:gsLst>
              <a:gs pos="0">
                <a:schemeClr val="accent6">
                  <a:lumMod val="0"/>
                  <a:lumOff val="100000"/>
                </a:schemeClr>
              </a:gs>
              <a:gs pos="35000">
                <a:schemeClr val="accent6">
                  <a:lumMod val="0"/>
                  <a:lumOff val="100000"/>
                </a:schemeClr>
              </a:gs>
              <a:gs pos="100000">
                <a:schemeClr val="accent6">
                  <a:lumMod val="35000"/>
                  <a:lumOff val="65000"/>
                </a:schemeClr>
              </a:gs>
            </a:gsLst>
            <a:path path="circle"/>
          </a:gradFill>
        </p:grpSpPr>
        <p:sp>
          <p:nvSpPr>
            <p:cNvPr id="11" name="Rectangle 5"/>
            <p:cNvSpPr>
              <a:spLocks noChangeArrowheads="1"/>
            </p:cNvSpPr>
            <p:nvPr/>
          </p:nvSpPr>
          <p:spPr bwMode="auto">
            <a:xfrm>
              <a:off x="114300" y="4763"/>
              <a:ext cx="23813" cy="2181225"/>
            </a:xfrm>
            <a:prstGeom prst="rect">
              <a:avLst/>
            </a:prstGeom>
            <a:grpFill/>
            <a:ln>
              <a:noFill/>
            </a:ln>
          </p:spPr>
        </p:sp>
        <p:sp>
          <p:nvSpPr>
            <p:cNvPr id="12" name="Freeform 6"/>
            <p:cNvSpPr>
              <a:spLocks noEditPoints="1"/>
            </p:cNvSpPr>
            <p:nvPr/>
          </p:nvSpPr>
          <p:spPr bwMode="auto">
            <a:xfrm>
              <a:off x="33337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 extrusionOk="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3" name="Freeform 7"/>
            <p:cNvSpPr>
              <a:spLocks noEditPoints="1"/>
            </p:cNvSpPr>
            <p:nvPr/>
          </p:nvSpPr>
          <p:spPr bwMode="auto">
            <a:xfrm>
              <a:off x="28575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 extrusionOk="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4" name="Freeform 8"/>
            <p:cNvSpPr/>
            <p:nvPr/>
          </p:nvSpPr>
          <p:spPr bwMode="auto">
            <a:xfrm>
              <a:off x="200025" y="4763"/>
              <a:ext cx="369888" cy="1811338"/>
            </a:xfrm>
            <a:custGeom>
              <a:avLst/>
              <a:gdLst/>
              <a:ahLst/>
              <a:cxnLst/>
              <a:rect l="0" t="0" r="r" b="b"/>
              <a:pathLst>
                <a:path w="233" h="1141" extrusionOk="0">
                  <a:moveTo>
                    <a:pt x="218" y="1141"/>
                  </a:moveTo>
                  <a:lnTo>
                    <a:pt x="0" y="626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623"/>
                  </a:lnTo>
                  <a:lnTo>
                    <a:pt x="233" y="1135"/>
                  </a:lnTo>
                  <a:lnTo>
                    <a:pt x="218" y="1141"/>
                  </a:ln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5" name="Freeform 9"/>
            <p:cNvSpPr>
              <a:spLocks noEditPoints="1"/>
            </p:cNvSpPr>
            <p:nvPr/>
          </p:nvSpPr>
          <p:spPr bwMode="auto">
            <a:xfrm>
              <a:off x="503237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 extrusionOk="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3" y="0"/>
                    <a:pt x="40" y="6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9"/>
                    <a:pt x="31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6" name="Freeform 10"/>
            <p:cNvSpPr/>
            <p:nvPr/>
          </p:nvSpPr>
          <p:spPr bwMode="auto">
            <a:xfrm>
              <a:off x="285750" y="4763"/>
              <a:ext cx="369888" cy="1430338"/>
            </a:xfrm>
            <a:custGeom>
              <a:avLst/>
              <a:gdLst/>
              <a:ahLst/>
              <a:cxnLst/>
              <a:rect l="0" t="0" r="r" b="b"/>
              <a:pathLst>
                <a:path w="233" h="901" extrusionOk="0">
                  <a:moveTo>
                    <a:pt x="221" y="901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380"/>
                  </a:lnTo>
                  <a:lnTo>
                    <a:pt x="233" y="895"/>
                  </a:lnTo>
                  <a:lnTo>
                    <a:pt x="221" y="901"/>
                  </a:ln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7" name="Freeform 11"/>
            <p:cNvSpPr/>
            <p:nvPr/>
          </p:nvSpPr>
          <p:spPr bwMode="auto">
            <a:xfrm>
              <a:off x="546100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 extrusionOk="0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8" name="Freeform 12"/>
            <p:cNvSpPr>
              <a:spLocks noEditPoints="1"/>
            </p:cNvSpPr>
            <p:nvPr/>
          </p:nvSpPr>
          <p:spPr bwMode="auto">
            <a:xfrm>
              <a:off x="588962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 extrusionOk="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3" y="0"/>
                    <a:pt x="40" y="7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9"/>
                    <a:pt x="31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9" name="Freeform 13"/>
            <p:cNvSpPr>
              <a:spLocks noEditPoints="1"/>
            </p:cNvSpPr>
            <p:nvPr/>
          </p:nvSpPr>
          <p:spPr bwMode="auto">
            <a:xfrm>
              <a:off x="588962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 extrusionOk="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0" name="Freeform 14"/>
            <p:cNvSpPr/>
            <p:nvPr/>
          </p:nvSpPr>
          <p:spPr bwMode="auto">
            <a:xfrm>
              <a:off x="641350" y="0"/>
              <a:ext cx="422275" cy="527050"/>
            </a:xfrm>
            <a:custGeom>
              <a:avLst/>
              <a:gdLst/>
              <a:ahLst/>
              <a:cxnLst/>
              <a:rect l="0" t="0" r="r" b="b"/>
              <a:pathLst>
                <a:path w="266" h="332" extrusionOk="0">
                  <a:moveTo>
                    <a:pt x="257" y="332"/>
                  </a:moveTo>
                  <a:lnTo>
                    <a:pt x="48" y="123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3" y="114"/>
                  </a:lnTo>
                  <a:lnTo>
                    <a:pt x="266" y="320"/>
                  </a:lnTo>
                  <a:lnTo>
                    <a:pt x="257" y="332"/>
                  </a:ln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1" name="Freeform 15"/>
            <p:cNvSpPr>
              <a:spLocks noEditPoints="1"/>
            </p:cNvSpPr>
            <p:nvPr/>
          </p:nvSpPr>
          <p:spPr bwMode="auto">
            <a:xfrm>
              <a:off x="1020762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 extrusionOk="0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2" name="Line 16"/>
            <p:cNvSpPr>
              <a:spLocks noChangeShapeType="1"/>
            </p:cNvSpPr>
            <p:nvPr/>
          </p:nvSpPr>
          <p:spPr bwMode="auto">
            <a:xfrm>
              <a:off x="-4763" y="9525"/>
              <a:ext cx="0" cy="0"/>
            </a:xfrm>
            <a:prstGeom prst="line">
              <a:avLst/>
            </a:prstGeom>
            <a:grpFill/>
            <a:ln w="15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</p:sp>
        <p:sp>
          <p:nvSpPr>
            <p:cNvPr id="23" name="Freeform 17"/>
            <p:cNvSpPr/>
            <p:nvPr/>
          </p:nvSpPr>
          <p:spPr bwMode="auto">
            <a:xfrm>
              <a:off x="9525" y="1801813"/>
              <a:ext cx="123825" cy="127000"/>
            </a:xfrm>
            <a:custGeom>
              <a:avLst/>
              <a:gdLst/>
              <a:ahLst/>
              <a:cxnLst/>
              <a:rect l="0" t="0" r="r" b="b"/>
              <a:pathLst>
                <a:path w="78" h="80" extrusionOk="0">
                  <a:moveTo>
                    <a:pt x="6" y="80"/>
                  </a:moveTo>
                  <a:lnTo>
                    <a:pt x="0" y="71"/>
                  </a:lnTo>
                  <a:lnTo>
                    <a:pt x="69" y="0"/>
                  </a:lnTo>
                  <a:lnTo>
                    <a:pt x="78" y="9"/>
                  </a:lnTo>
                  <a:lnTo>
                    <a:pt x="6" y="80"/>
                  </a:ln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4" name="Freeform 18"/>
            <p:cNvSpPr/>
            <p:nvPr/>
          </p:nvSpPr>
          <p:spPr bwMode="auto">
            <a:xfrm>
              <a:off x="-9525" y="3549650"/>
              <a:ext cx="147638" cy="481013"/>
            </a:xfrm>
            <a:custGeom>
              <a:avLst/>
              <a:gdLst/>
              <a:ahLst/>
              <a:cxnLst/>
              <a:rect l="0" t="0" r="r" b="b"/>
              <a:pathLst>
                <a:path w="93" h="303" extrusionOk="0">
                  <a:moveTo>
                    <a:pt x="93" y="303"/>
                  </a:moveTo>
                  <a:lnTo>
                    <a:pt x="78" y="303"/>
                  </a:lnTo>
                  <a:lnTo>
                    <a:pt x="78" y="78"/>
                  </a:lnTo>
                  <a:lnTo>
                    <a:pt x="0" y="12"/>
                  </a:lnTo>
                  <a:lnTo>
                    <a:pt x="12" y="0"/>
                  </a:lnTo>
                  <a:lnTo>
                    <a:pt x="93" y="69"/>
                  </a:lnTo>
                  <a:lnTo>
                    <a:pt x="93" y="303"/>
                  </a:ln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5" name="Freeform 19"/>
            <p:cNvSpPr/>
            <p:nvPr/>
          </p:nvSpPr>
          <p:spPr bwMode="auto">
            <a:xfrm>
              <a:off x="128587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 extrusionOk="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6" name="Freeform 20"/>
            <p:cNvSpPr>
              <a:spLocks noEditPoints="1"/>
            </p:cNvSpPr>
            <p:nvPr/>
          </p:nvSpPr>
          <p:spPr bwMode="auto">
            <a:xfrm>
              <a:off x="204787" y="1849438"/>
              <a:ext cx="114300" cy="107949"/>
            </a:xfrm>
            <a:custGeom>
              <a:avLst/>
              <a:gdLst/>
              <a:ahLst/>
              <a:cxnLst/>
              <a:rect l="0" t="0" r="r" b="b"/>
              <a:pathLst>
                <a:path w="24" h="23" extrusionOk="0">
                  <a:moveTo>
                    <a:pt x="12" y="23"/>
                  </a:moveTo>
                  <a:cubicBezTo>
                    <a:pt x="6" y="23"/>
                    <a:pt x="0" y="18"/>
                    <a:pt x="0" y="12"/>
                  </a:cubicBezTo>
                  <a:cubicBezTo>
                    <a:pt x="0" y="5"/>
                    <a:pt x="6" y="0"/>
                    <a:pt x="12" y="0"/>
                  </a:cubicBezTo>
                  <a:cubicBezTo>
                    <a:pt x="18" y="0"/>
                    <a:pt x="24" y="5"/>
                    <a:pt x="24" y="12"/>
                  </a:cubicBezTo>
                  <a:cubicBezTo>
                    <a:pt x="24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20" y="16"/>
                    <a:pt x="20" y="12"/>
                  </a:cubicBezTo>
                  <a:cubicBezTo>
                    <a:pt x="20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7" name="Rectangle 21"/>
            <p:cNvSpPr>
              <a:spLocks noChangeArrowheads="1"/>
            </p:cNvSpPr>
            <p:nvPr/>
          </p:nvSpPr>
          <p:spPr bwMode="auto">
            <a:xfrm>
              <a:off x="133350" y="4662488"/>
              <a:ext cx="23813" cy="2181225"/>
            </a:xfrm>
            <a:prstGeom prst="rect">
              <a:avLst/>
            </a:prstGeom>
            <a:grpFill/>
            <a:ln>
              <a:noFill/>
            </a:ln>
          </p:spPr>
        </p:sp>
        <p:sp>
          <p:nvSpPr>
            <p:cNvPr id="28" name="Freeform 22"/>
            <p:cNvSpPr/>
            <p:nvPr/>
          </p:nvSpPr>
          <p:spPr bwMode="auto">
            <a:xfrm>
              <a:off x="223837" y="5041900"/>
              <a:ext cx="369888" cy="1801813"/>
            </a:xfrm>
            <a:custGeom>
              <a:avLst/>
              <a:gdLst/>
              <a:ahLst/>
              <a:cxnLst/>
              <a:rect l="0" t="0" r="r" b="b"/>
              <a:pathLst>
                <a:path w="233" h="1135" extrusionOk="0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8" y="0"/>
                  </a:lnTo>
                  <a:lnTo>
                    <a:pt x="233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9" name="Freeform 23"/>
            <p:cNvSpPr>
              <a:spLocks noEditPoints="1"/>
            </p:cNvSpPr>
            <p:nvPr/>
          </p:nvSpPr>
          <p:spPr bwMode="auto">
            <a:xfrm>
              <a:off x="52387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 extrusionOk="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30" name="Freeform 24"/>
            <p:cNvSpPr/>
            <p:nvPr/>
          </p:nvSpPr>
          <p:spPr bwMode="auto">
            <a:xfrm>
              <a:off x="-14288" y="5627688"/>
              <a:ext cx="85725" cy="1216025"/>
            </a:xfrm>
            <a:custGeom>
              <a:avLst/>
              <a:gdLst/>
              <a:ahLst/>
              <a:cxnLst/>
              <a:rect l="0" t="0" r="r" b="b"/>
              <a:pathLst>
                <a:path w="54" h="766" extrusionOk="0">
                  <a:moveTo>
                    <a:pt x="54" y="766"/>
                  </a:moveTo>
                  <a:lnTo>
                    <a:pt x="36" y="766"/>
                  </a:lnTo>
                  <a:lnTo>
                    <a:pt x="36" y="149"/>
                  </a:lnTo>
                  <a:lnTo>
                    <a:pt x="0" y="3"/>
                  </a:lnTo>
                  <a:lnTo>
                    <a:pt x="18" y="0"/>
                  </a:lnTo>
                  <a:lnTo>
                    <a:pt x="54" y="146"/>
                  </a:lnTo>
                  <a:lnTo>
                    <a:pt x="54" y="766"/>
                  </a:ln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31" name="Freeform 25"/>
            <p:cNvSpPr>
              <a:spLocks noEditPoints="1"/>
            </p:cNvSpPr>
            <p:nvPr/>
          </p:nvSpPr>
          <p:spPr bwMode="auto">
            <a:xfrm>
              <a:off x="527050" y="4867274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 extrusionOk="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32" name="Freeform 26"/>
            <p:cNvSpPr/>
            <p:nvPr/>
          </p:nvSpPr>
          <p:spPr bwMode="auto">
            <a:xfrm>
              <a:off x="309562" y="5422900"/>
              <a:ext cx="374650" cy="1425575"/>
            </a:xfrm>
            <a:custGeom>
              <a:avLst/>
              <a:gdLst/>
              <a:ahLst/>
              <a:cxnLst/>
              <a:rect l="0" t="0" r="r" b="b"/>
              <a:pathLst>
                <a:path w="236" h="898" extrusionOk="0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3" y="512"/>
                  </a:lnTo>
                  <a:lnTo>
                    <a:pt x="221" y="0"/>
                  </a:lnTo>
                  <a:lnTo>
                    <a:pt x="236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33" name="Freeform 27"/>
            <p:cNvSpPr/>
            <p:nvPr/>
          </p:nvSpPr>
          <p:spPr bwMode="auto">
            <a:xfrm>
              <a:off x="569912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 extrusionOk="0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34" name="Freeform 28"/>
            <p:cNvSpPr>
              <a:spLocks noEditPoints="1"/>
            </p:cNvSpPr>
            <p:nvPr/>
          </p:nvSpPr>
          <p:spPr bwMode="auto">
            <a:xfrm>
              <a:off x="612775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 extrusionOk="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35" name="Freeform 29"/>
            <p:cNvSpPr>
              <a:spLocks noEditPoints="1"/>
            </p:cNvSpPr>
            <p:nvPr/>
          </p:nvSpPr>
          <p:spPr bwMode="auto">
            <a:xfrm>
              <a:off x="612775" y="5764212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 extrusionOk="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36" name="Freeform 30"/>
            <p:cNvSpPr/>
            <p:nvPr/>
          </p:nvSpPr>
          <p:spPr bwMode="auto">
            <a:xfrm>
              <a:off x="669925" y="6330950"/>
              <a:ext cx="417513" cy="517525"/>
            </a:xfrm>
            <a:custGeom>
              <a:avLst/>
              <a:gdLst/>
              <a:ahLst/>
              <a:cxnLst/>
              <a:rect l="0" t="0" r="r" b="b"/>
              <a:pathLst>
                <a:path w="263" h="326" extrusionOk="0">
                  <a:moveTo>
                    <a:pt x="15" y="326"/>
                  </a:moveTo>
                  <a:lnTo>
                    <a:pt x="0" y="320"/>
                  </a:lnTo>
                  <a:lnTo>
                    <a:pt x="45" y="206"/>
                  </a:lnTo>
                  <a:lnTo>
                    <a:pt x="48" y="206"/>
                  </a:lnTo>
                  <a:lnTo>
                    <a:pt x="254" y="0"/>
                  </a:lnTo>
                  <a:lnTo>
                    <a:pt x="263" y="12"/>
                  </a:lnTo>
                  <a:lnTo>
                    <a:pt x="60" y="215"/>
                  </a:lnTo>
                  <a:lnTo>
                    <a:pt x="15" y="326"/>
                  </a:ln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37" name="Freeform 31"/>
            <p:cNvSpPr>
              <a:spLocks noEditPoints="1"/>
            </p:cNvSpPr>
            <p:nvPr/>
          </p:nvSpPr>
          <p:spPr bwMode="auto">
            <a:xfrm>
              <a:off x="1049337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 extrusionOk="0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</p:spPr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</p:sldLayoutIdLst>
  <p:txStyles>
    <p:titleStyle>
      <a:lvl1pPr algn="l" defTabSz="914400">
        <a:lnSpc>
          <a:spcPct val="90000"/>
        </a:lnSpc>
        <a:spcBef>
          <a:spcPts val="0"/>
        </a:spcBef>
        <a:buNone/>
        <a:defRPr sz="4400">
          <a:solidFill>
            <a:schemeClr val="tx1"/>
          </a:solidFill>
          <a:latin typeface="KG Corner of the Sky"/>
          <a:ea typeface="+mj-ea"/>
          <a:cs typeface="+mj-cs"/>
        </a:defRPr>
      </a:lvl1pPr>
    </p:titleStyle>
    <p:bodyStyle>
      <a:lvl1pPr marL="228600" indent="-228600" algn="l" defTabSz="914400">
        <a:lnSpc>
          <a:spcPct val="90000"/>
        </a:lnSpc>
        <a:spcBef>
          <a:spcPts val="1000"/>
        </a:spcBef>
        <a:buFont typeface="Arial"/>
        <a:buChar char="•"/>
        <a:defRPr sz="2800">
          <a:solidFill>
            <a:schemeClr val="tx1"/>
          </a:solidFill>
          <a:latin typeface="Arial Rounded MT"/>
          <a:ea typeface="+mn-ea"/>
          <a:cs typeface="+mn-cs"/>
        </a:defRPr>
      </a:lvl1pPr>
      <a:lvl2pPr marL="6858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2400">
          <a:solidFill>
            <a:schemeClr val="tx1"/>
          </a:solidFill>
          <a:latin typeface="Arial Rounded MT"/>
          <a:ea typeface="+mn-ea"/>
          <a:cs typeface="+mn-cs"/>
        </a:defRPr>
      </a:lvl2pPr>
      <a:lvl3pPr marL="11430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2000">
          <a:solidFill>
            <a:schemeClr val="tx1"/>
          </a:solidFill>
          <a:latin typeface="Arial Rounded MT"/>
          <a:ea typeface="+mn-ea"/>
          <a:cs typeface="+mn-cs"/>
        </a:defRPr>
      </a:lvl3pPr>
      <a:lvl4pPr marL="16002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Arial Rounded MT"/>
          <a:ea typeface="+mn-ea"/>
          <a:cs typeface="+mn-cs"/>
        </a:defRPr>
      </a:lvl4pPr>
      <a:lvl5pPr marL="20574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Arial Rounded MT"/>
          <a:ea typeface="+mn-ea"/>
          <a:cs typeface="+mn-cs"/>
        </a:defRPr>
      </a:lvl5pPr>
      <a:lvl6pPr marL="25146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" name="Rectangle 6">
            <a:extLst>
              <a:ext uri="{FF2B5EF4-FFF2-40B4-BE49-F238E27FC236}">
                <a16:creationId xmlns:a16="http://schemas.microsoft.com/office/drawing/2014/main" id="{362D44EE-C852-4460-B8B5-C4F2BC2051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194716" y="739978"/>
            <a:ext cx="5334930" cy="3004145"/>
          </a:xfrm>
        </p:spPr>
        <p:txBody>
          <a:bodyPr>
            <a:normAutofit/>
          </a:bodyPr>
          <a:lstStyle/>
          <a:p>
            <a:r>
              <a:rPr lang="en-US" b="1">
                <a:latin typeface="Aharoni"/>
                <a:cs typeface="Aharoni"/>
              </a:rPr>
              <a:t>Extra Robotic Hackathon Challenges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194715" y="3836197"/>
            <a:ext cx="5334931" cy="2189214"/>
          </a:xfrm>
        </p:spPr>
        <p:txBody>
          <a:bodyPr vert="horz" lIns="91440" tIns="45720" rIns="91440" bIns="45720" rtlCol="0" anchor="t">
            <a:normAutofit/>
          </a:bodyPr>
          <a:lstStyle/>
          <a:p>
            <a:endParaRPr lang="en-US">
              <a:latin typeface="Aharoni"/>
              <a:cs typeface="Aharoni"/>
            </a:endParaRPr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658970D8-8D1D-4B5C-894B-E871CC8654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530529" y="1"/>
            <a:ext cx="1155142" cy="591009"/>
          </a:xfrm>
          <a:custGeom>
            <a:avLst/>
            <a:gdLst>
              <a:gd name="connsiteX0" fmla="*/ 1355 w 1155142"/>
              <a:gd name="connsiteY0" fmla="*/ 0 h 591009"/>
              <a:gd name="connsiteX1" fmla="*/ 1153787 w 1155142"/>
              <a:gd name="connsiteY1" fmla="*/ 0 h 591009"/>
              <a:gd name="connsiteX2" fmla="*/ 1155142 w 1155142"/>
              <a:gd name="connsiteY2" fmla="*/ 13438 h 591009"/>
              <a:gd name="connsiteX3" fmla="*/ 577571 w 1155142"/>
              <a:gd name="connsiteY3" fmla="*/ 591009 h 591009"/>
              <a:gd name="connsiteX4" fmla="*/ 0 w 1155142"/>
              <a:gd name="connsiteY4" fmla="*/ 13438 h 5910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55142" h="591009">
                <a:moveTo>
                  <a:pt x="1355" y="0"/>
                </a:moveTo>
                <a:lnTo>
                  <a:pt x="1153787" y="0"/>
                </a:lnTo>
                <a:lnTo>
                  <a:pt x="1155142" y="13438"/>
                </a:lnTo>
                <a:cubicBezTo>
                  <a:pt x="1155142" y="332422"/>
                  <a:pt x="896555" y="591009"/>
                  <a:pt x="577571" y="591009"/>
                </a:cubicBezTo>
                <a:cubicBezTo>
                  <a:pt x="258587" y="591009"/>
                  <a:pt x="0" y="332422"/>
                  <a:pt x="0" y="13438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F227E5B6-9132-43CA-B503-37A18562ADF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349052" y="0"/>
            <a:ext cx="1737401" cy="959536"/>
          </a:xfrm>
          <a:custGeom>
            <a:avLst/>
            <a:gdLst>
              <a:gd name="connsiteX0" fmla="*/ 0 w 1737401"/>
              <a:gd name="connsiteY0" fmla="*/ 0 h 959536"/>
              <a:gd name="connsiteX1" fmla="*/ 123825 w 1737401"/>
              <a:gd name="connsiteY1" fmla="*/ 0 h 959536"/>
              <a:gd name="connsiteX2" fmla="*/ 123825 w 1737401"/>
              <a:gd name="connsiteY2" fmla="*/ 790277 h 959536"/>
              <a:gd name="connsiteX3" fmla="*/ 1490095 w 1737401"/>
              <a:gd name="connsiteY3" fmla="*/ 0 h 959536"/>
              <a:gd name="connsiteX4" fmla="*/ 1737401 w 1737401"/>
              <a:gd name="connsiteY4" fmla="*/ 0 h 959536"/>
              <a:gd name="connsiteX5" fmla="*/ 92869 w 1737401"/>
              <a:gd name="connsiteY5" fmla="*/ 951249 h 959536"/>
              <a:gd name="connsiteX6" fmla="*/ 61913 w 1737401"/>
              <a:gd name="connsiteY6" fmla="*/ 959536 h 959536"/>
              <a:gd name="connsiteX7" fmla="*/ 0 w 1737401"/>
              <a:gd name="connsiteY7" fmla="*/ 897624 h 959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37401" h="959536">
                <a:moveTo>
                  <a:pt x="0" y="0"/>
                </a:moveTo>
                <a:lnTo>
                  <a:pt x="123825" y="0"/>
                </a:lnTo>
                <a:lnTo>
                  <a:pt x="123825" y="790277"/>
                </a:lnTo>
                <a:lnTo>
                  <a:pt x="1490095" y="0"/>
                </a:lnTo>
                <a:lnTo>
                  <a:pt x="1737401" y="0"/>
                </a:lnTo>
                <a:lnTo>
                  <a:pt x="92869" y="951249"/>
                </a:lnTo>
                <a:cubicBezTo>
                  <a:pt x="83458" y="956688"/>
                  <a:pt x="72780" y="959546"/>
                  <a:pt x="61913" y="959536"/>
                </a:cubicBezTo>
                <a:cubicBezTo>
                  <a:pt x="27719" y="959536"/>
                  <a:pt x="0" y="931818"/>
                  <a:pt x="0" y="897624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03C2051E-A88D-48E5-BACF-AAED178927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2916245"/>
            <a:ext cx="159741" cy="552996"/>
          </a:xfrm>
          <a:custGeom>
            <a:avLst/>
            <a:gdLst>
              <a:gd name="connsiteX0" fmla="*/ 159741 w 159741"/>
              <a:gd name="connsiteY0" fmla="*/ 0 h 552996"/>
              <a:gd name="connsiteX1" fmla="*/ 159741 w 159741"/>
              <a:gd name="connsiteY1" fmla="*/ 552996 h 552996"/>
              <a:gd name="connsiteX2" fmla="*/ 141849 w 159741"/>
              <a:gd name="connsiteY2" fmla="*/ 543285 h 552996"/>
              <a:gd name="connsiteX3" fmla="*/ 0 w 159741"/>
              <a:gd name="connsiteY3" fmla="*/ 276498 h 552996"/>
              <a:gd name="connsiteX4" fmla="*/ 141849 w 159741"/>
              <a:gd name="connsiteY4" fmla="*/ 9711 h 5529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9741" h="552996">
                <a:moveTo>
                  <a:pt x="159741" y="0"/>
                </a:moveTo>
                <a:lnTo>
                  <a:pt x="159741" y="552996"/>
                </a:lnTo>
                <a:lnTo>
                  <a:pt x="141849" y="543285"/>
                </a:lnTo>
                <a:cubicBezTo>
                  <a:pt x="56268" y="485467"/>
                  <a:pt x="0" y="387554"/>
                  <a:pt x="0" y="276498"/>
                </a:cubicBezTo>
                <a:cubicBezTo>
                  <a:pt x="0" y="165443"/>
                  <a:pt x="56268" y="67529"/>
                  <a:pt x="141849" y="9711"/>
                </a:cubicBezTo>
                <a:close/>
              </a:path>
            </a:pathLst>
          </a:custGeom>
          <a:solidFill>
            <a:schemeClr val="accent2"/>
          </a:solidFill>
          <a:ln w="1270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7821A508-2985-4905-874A-527429BAAB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5835649"/>
            <a:ext cx="1548180" cy="1022351"/>
          </a:xfrm>
          <a:custGeom>
            <a:avLst/>
            <a:gdLst>
              <a:gd name="connsiteX0" fmla="*/ 61913 w 1548180"/>
              <a:gd name="connsiteY0" fmla="*/ 0 h 1022351"/>
              <a:gd name="connsiteX1" fmla="*/ 1548180 w 1548180"/>
              <a:gd name="connsiteY1" fmla="*/ 0 h 1022351"/>
              <a:gd name="connsiteX2" fmla="*/ 1548180 w 1548180"/>
              <a:gd name="connsiteY2" fmla="*/ 123825 h 1022351"/>
              <a:gd name="connsiteX3" fmla="*/ 123825 w 1548180"/>
              <a:gd name="connsiteY3" fmla="*/ 123825 h 1022351"/>
              <a:gd name="connsiteX4" fmla="*/ 123825 w 1548180"/>
              <a:gd name="connsiteY4" fmla="*/ 1022351 h 1022351"/>
              <a:gd name="connsiteX5" fmla="*/ 0 w 1548180"/>
              <a:gd name="connsiteY5" fmla="*/ 1022351 h 1022351"/>
              <a:gd name="connsiteX6" fmla="*/ 0 w 1548180"/>
              <a:gd name="connsiteY6" fmla="*/ 61913 h 1022351"/>
              <a:gd name="connsiteX7" fmla="*/ 61913 w 1548180"/>
              <a:gd name="connsiteY7" fmla="*/ 0 h 10223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548180" h="1022351">
                <a:moveTo>
                  <a:pt x="61913" y="0"/>
                </a:moveTo>
                <a:lnTo>
                  <a:pt x="1548180" y="0"/>
                </a:lnTo>
                <a:lnTo>
                  <a:pt x="1548180" y="123825"/>
                </a:lnTo>
                <a:lnTo>
                  <a:pt x="123825" y="123825"/>
                </a:lnTo>
                <a:lnTo>
                  <a:pt x="123825" y="1022351"/>
                </a:lnTo>
                <a:lnTo>
                  <a:pt x="0" y="1022351"/>
                </a:lnTo>
                <a:lnTo>
                  <a:pt x="0" y="61913"/>
                </a:lnTo>
                <a:cubicBezTo>
                  <a:pt x="0" y="27719"/>
                  <a:pt x="27719" y="0"/>
                  <a:pt x="61913" y="0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D2929CB1-0E3C-4B2D-ADC5-0154FB33BA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3697761" y="5717906"/>
            <a:ext cx="1771609" cy="1140095"/>
          </a:xfrm>
          <a:custGeom>
            <a:avLst/>
            <a:gdLst>
              <a:gd name="connsiteX0" fmla="*/ 1561721 w 1771609"/>
              <a:gd name="connsiteY0" fmla="*/ 763041 h 1140095"/>
              <a:gd name="connsiteX1" fmla="*/ 1623024 w 1771609"/>
              <a:gd name="connsiteY1" fmla="*/ 792810 h 1140095"/>
              <a:gd name="connsiteX2" fmla="*/ 1711735 w 1771609"/>
              <a:gd name="connsiteY2" fmla="*/ 970132 h 1140095"/>
              <a:gd name="connsiteX3" fmla="*/ 1771609 w 1771609"/>
              <a:gd name="connsiteY3" fmla="*/ 1140095 h 1140095"/>
              <a:gd name="connsiteX4" fmla="*/ 1637225 w 1771609"/>
              <a:gd name="connsiteY4" fmla="*/ 1140095 h 1140095"/>
              <a:gd name="connsiteX5" fmla="*/ 1594820 w 1771609"/>
              <a:gd name="connsiteY5" fmla="*/ 1019711 h 1140095"/>
              <a:gd name="connsiteX6" fmla="*/ 1513200 w 1771609"/>
              <a:gd name="connsiteY6" fmla="*/ 856627 h 1140095"/>
              <a:gd name="connsiteX7" fmla="*/ 1538499 w 1771609"/>
              <a:gd name="connsiteY7" fmla="*/ 770415 h 1140095"/>
              <a:gd name="connsiteX8" fmla="*/ 1561721 w 1771609"/>
              <a:gd name="connsiteY8" fmla="*/ 763041 h 1140095"/>
              <a:gd name="connsiteX9" fmla="*/ 933455 w 1771609"/>
              <a:gd name="connsiteY9" fmla="*/ 161309 h 1140095"/>
              <a:gd name="connsiteX10" fmla="*/ 957797 w 1771609"/>
              <a:gd name="connsiteY10" fmla="*/ 167970 h 1140095"/>
              <a:gd name="connsiteX11" fmla="*/ 1286982 w 1771609"/>
              <a:gd name="connsiteY11" fmla="*/ 387616 h 1140095"/>
              <a:gd name="connsiteX12" fmla="*/ 1293725 w 1771609"/>
              <a:gd name="connsiteY12" fmla="*/ 477075 h 1140095"/>
              <a:gd name="connsiteX13" fmla="*/ 1245453 w 1771609"/>
              <a:gd name="connsiteY13" fmla="*/ 499154 h 1140095"/>
              <a:gd name="connsiteX14" fmla="*/ 1245167 w 1771609"/>
              <a:gd name="connsiteY14" fmla="*/ 499154 h 1140095"/>
              <a:gd name="connsiteX15" fmla="*/ 1203638 w 1771609"/>
              <a:gd name="connsiteY15" fmla="*/ 484104 h 1140095"/>
              <a:gd name="connsiteX16" fmla="*/ 900647 w 1771609"/>
              <a:gd name="connsiteY16" fmla="*/ 281508 h 1140095"/>
              <a:gd name="connsiteX17" fmla="*/ 872454 w 1771609"/>
              <a:gd name="connsiteY17" fmla="*/ 196164 h 1140095"/>
              <a:gd name="connsiteX18" fmla="*/ 933455 w 1771609"/>
              <a:gd name="connsiteY18" fmla="*/ 161309 h 1140095"/>
              <a:gd name="connsiteX19" fmla="*/ 256260 w 1771609"/>
              <a:gd name="connsiteY19" fmla="*/ 29 h 1140095"/>
              <a:gd name="connsiteX20" fmla="*/ 454020 w 1771609"/>
              <a:gd name="connsiteY20" fmla="*/ 13474 h 1140095"/>
              <a:gd name="connsiteX21" fmla="*/ 509236 w 1771609"/>
              <a:gd name="connsiteY21" fmla="*/ 84182 h 1140095"/>
              <a:gd name="connsiteX22" fmla="*/ 445829 w 1771609"/>
              <a:gd name="connsiteY22" fmla="*/ 139871 h 1140095"/>
              <a:gd name="connsiteX23" fmla="*/ 437447 w 1771609"/>
              <a:gd name="connsiteY23" fmla="*/ 139395 h 1140095"/>
              <a:gd name="connsiteX24" fmla="*/ 73211 w 1771609"/>
              <a:gd name="connsiteY24" fmla="*/ 137204 h 1140095"/>
              <a:gd name="connsiteX25" fmla="*/ 749 w 1771609"/>
              <a:gd name="connsiteY25" fmla="*/ 84082 h 1140095"/>
              <a:gd name="connsiteX26" fmla="*/ 53871 w 1771609"/>
              <a:gd name="connsiteY26" fmla="*/ 11621 h 1140095"/>
              <a:gd name="connsiteX27" fmla="*/ 58352 w 1771609"/>
              <a:gd name="connsiteY27" fmla="*/ 11093 h 1140095"/>
              <a:gd name="connsiteX28" fmla="*/ 256260 w 1771609"/>
              <a:gd name="connsiteY28" fmla="*/ 29 h 11400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1771609" h="1140095">
                <a:moveTo>
                  <a:pt x="1561721" y="763041"/>
                </a:moveTo>
                <a:cubicBezTo>
                  <a:pt x="1585506" y="760324"/>
                  <a:pt x="1609722" y="771249"/>
                  <a:pt x="1623024" y="792810"/>
                </a:cubicBezTo>
                <a:cubicBezTo>
                  <a:pt x="1656300" y="850065"/>
                  <a:pt x="1685920" y="909291"/>
                  <a:pt x="1711735" y="970132"/>
                </a:cubicBezTo>
                <a:lnTo>
                  <a:pt x="1771609" y="1140095"/>
                </a:lnTo>
                <a:lnTo>
                  <a:pt x="1637225" y="1140095"/>
                </a:lnTo>
                <a:lnTo>
                  <a:pt x="1594820" y="1019711"/>
                </a:lnTo>
                <a:cubicBezTo>
                  <a:pt x="1571072" y="963753"/>
                  <a:pt x="1543818" y="909282"/>
                  <a:pt x="1513200" y="856627"/>
                </a:cubicBezTo>
                <a:cubicBezTo>
                  <a:pt x="1496379" y="825834"/>
                  <a:pt x="1507704" y="787236"/>
                  <a:pt x="1538499" y="770415"/>
                </a:cubicBezTo>
                <a:cubicBezTo>
                  <a:pt x="1545912" y="766367"/>
                  <a:pt x="1553792" y="763946"/>
                  <a:pt x="1561721" y="763041"/>
                </a:cubicBezTo>
                <a:close/>
                <a:moveTo>
                  <a:pt x="933455" y="161309"/>
                </a:moveTo>
                <a:cubicBezTo>
                  <a:pt x="941693" y="161855"/>
                  <a:pt x="949959" y="164025"/>
                  <a:pt x="957797" y="167970"/>
                </a:cubicBezTo>
                <a:cubicBezTo>
                  <a:pt x="1076184" y="227289"/>
                  <a:pt x="1186759" y="301068"/>
                  <a:pt x="1286982" y="387616"/>
                </a:cubicBezTo>
                <a:cubicBezTo>
                  <a:pt x="1313547" y="410457"/>
                  <a:pt x="1316566" y="450510"/>
                  <a:pt x="1293725" y="477075"/>
                </a:cubicBezTo>
                <a:cubicBezTo>
                  <a:pt x="1281638" y="491137"/>
                  <a:pt x="1263998" y="499204"/>
                  <a:pt x="1245453" y="499154"/>
                </a:cubicBezTo>
                <a:lnTo>
                  <a:pt x="1245167" y="499154"/>
                </a:lnTo>
                <a:cubicBezTo>
                  <a:pt x="1229965" y="499301"/>
                  <a:pt x="1215220" y="493956"/>
                  <a:pt x="1203638" y="484104"/>
                </a:cubicBezTo>
                <a:cubicBezTo>
                  <a:pt x="1111407" y="404300"/>
                  <a:pt x="1009633" y="336248"/>
                  <a:pt x="900647" y="281508"/>
                </a:cubicBezTo>
                <a:cubicBezTo>
                  <a:pt x="869295" y="265726"/>
                  <a:pt x="856672" y="227516"/>
                  <a:pt x="872454" y="196164"/>
                </a:cubicBezTo>
                <a:cubicBezTo>
                  <a:pt x="884290" y="172650"/>
                  <a:pt x="908742" y="159670"/>
                  <a:pt x="933455" y="161309"/>
                </a:cubicBezTo>
                <a:close/>
                <a:moveTo>
                  <a:pt x="256260" y="29"/>
                </a:moveTo>
                <a:cubicBezTo>
                  <a:pt x="322331" y="427"/>
                  <a:pt x="388378" y="4909"/>
                  <a:pt x="454020" y="13474"/>
                </a:cubicBezTo>
                <a:cubicBezTo>
                  <a:pt x="488793" y="17752"/>
                  <a:pt x="513514" y="49409"/>
                  <a:pt x="509236" y="84182"/>
                </a:cubicBezTo>
                <a:cubicBezTo>
                  <a:pt x="505303" y="116151"/>
                  <a:pt x="478038" y="140098"/>
                  <a:pt x="445829" y="139871"/>
                </a:cubicBezTo>
                <a:cubicBezTo>
                  <a:pt x="443027" y="139899"/>
                  <a:pt x="440227" y="139740"/>
                  <a:pt x="437447" y="139395"/>
                </a:cubicBezTo>
                <a:cubicBezTo>
                  <a:pt x="316592" y="123615"/>
                  <a:pt x="194247" y="122878"/>
                  <a:pt x="73211" y="137204"/>
                </a:cubicBezTo>
                <a:cubicBezTo>
                  <a:pt x="38532" y="142545"/>
                  <a:pt x="6090" y="118762"/>
                  <a:pt x="749" y="84082"/>
                </a:cubicBezTo>
                <a:cubicBezTo>
                  <a:pt x="-4591" y="49403"/>
                  <a:pt x="19192" y="16961"/>
                  <a:pt x="53871" y="11621"/>
                </a:cubicBezTo>
                <a:cubicBezTo>
                  <a:pt x="55358" y="11392"/>
                  <a:pt x="56852" y="11216"/>
                  <a:pt x="58352" y="11093"/>
                </a:cubicBezTo>
                <a:cubicBezTo>
                  <a:pt x="124093" y="3319"/>
                  <a:pt x="190189" y="-369"/>
                  <a:pt x="256260" y="29"/>
                </a:cubicBezTo>
                <a:close/>
              </a:path>
            </a:pathLst>
          </a:custGeom>
          <a:solidFill>
            <a:schemeClr val="accent4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pic>
        <p:nvPicPr>
          <p:cNvPr id="5" name="Picture 4" descr="A green line art of a robot&#10;&#10;Description automatically generated">
            <a:extLst>
              <a:ext uri="{FF2B5EF4-FFF2-40B4-BE49-F238E27FC236}">
                <a16:creationId xmlns:a16="http://schemas.microsoft.com/office/drawing/2014/main" id="{F85D82E4-C4A2-3FA0-E7FA-3F99D0619DB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4332" b="5668"/>
          <a:stretch/>
        </p:blipFill>
        <p:spPr>
          <a:xfrm>
            <a:off x="631840" y="598720"/>
            <a:ext cx="5178249" cy="5178249"/>
          </a:xfrm>
          <a:custGeom>
            <a:avLst/>
            <a:gdLst/>
            <a:ahLst/>
            <a:cxnLst/>
            <a:rect l="l" t="t" r="r" b="b"/>
            <a:pathLst>
              <a:path w="3741748" h="3741748">
                <a:moveTo>
                  <a:pt x="1870874" y="0"/>
                </a:moveTo>
                <a:cubicBezTo>
                  <a:pt x="2904129" y="0"/>
                  <a:pt x="3741748" y="837619"/>
                  <a:pt x="3741748" y="1870874"/>
                </a:cubicBezTo>
                <a:cubicBezTo>
                  <a:pt x="3741748" y="2904129"/>
                  <a:pt x="2904129" y="3741748"/>
                  <a:pt x="1870874" y="3741748"/>
                </a:cubicBezTo>
                <a:cubicBezTo>
                  <a:pt x="837619" y="3741748"/>
                  <a:pt x="0" y="2904129"/>
                  <a:pt x="0" y="1870874"/>
                </a:cubicBezTo>
                <a:cubicBezTo>
                  <a:pt x="0" y="837619"/>
                  <a:pt x="837619" y="0"/>
                  <a:pt x="1870874" y="0"/>
                </a:cubicBezTo>
                <a:close/>
              </a:path>
            </a:pathLst>
          </a:custGeom>
        </p:spPr>
      </p:pic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5F2F0C84-BE8C-4DC2-A6D3-30349A801D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520513" y="6258756"/>
            <a:ext cx="1565940" cy="599245"/>
          </a:xfrm>
          <a:custGeom>
            <a:avLst/>
            <a:gdLst>
              <a:gd name="connsiteX0" fmla="*/ 782970 w 1565940"/>
              <a:gd name="connsiteY0" fmla="*/ 0 h 599245"/>
              <a:gd name="connsiteX1" fmla="*/ 1528042 w 1565940"/>
              <a:gd name="connsiteY1" fmla="*/ 480469 h 599245"/>
              <a:gd name="connsiteX2" fmla="*/ 1565940 w 1565940"/>
              <a:gd name="connsiteY2" fmla="*/ 599245 h 599245"/>
              <a:gd name="connsiteX3" fmla="*/ 0 w 1565940"/>
              <a:gd name="connsiteY3" fmla="*/ 599245 h 599245"/>
              <a:gd name="connsiteX4" fmla="*/ 37898 w 1565940"/>
              <a:gd name="connsiteY4" fmla="*/ 480469 h 599245"/>
              <a:gd name="connsiteX5" fmla="*/ 782970 w 1565940"/>
              <a:gd name="connsiteY5" fmla="*/ 0 h 5992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565940" h="599245">
                <a:moveTo>
                  <a:pt x="782970" y="0"/>
                </a:moveTo>
                <a:cubicBezTo>
                  <a:pt x="1117910" y="0"/>
                  <a:pt x="1405287" y="198118"/>
                  <a:pt x="1528042" y="480469"/>
                </a:cubicBezTo>
                <a:lnTo>
                  <a:pt x="1565940" y="599245"/>
                </a:lnTo>
                <a:lnTo>
                  <a:pt x="0" y="599245"/>
                </a:lnTo>
                <a:lnTo>
                  <a:pt x="37898" y="480469"/>
                </a:lnTo>
                <a:cubicBezTo>
                  <a:pt x="160653" y="198118"/>
                  <a:pt x="448030" y="0"/>
                  <a:pt x="78297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4" name="Picture 3" descr="A green circle with white lines and grey text&#10;&#10;Description automatically generated">
            <a:extLst>
              <a:ext uri="{FF2B5EF4-FFF2-40B4-BE49-F238E27FC236}">
                <a16:creationId xmlns:a16="http://schemas.microsoft.com/office/drawing/2014/main" id="{75314876-3EDC-59EB-FFD0-5AAFF698B61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88678" y="5944460"/>
            <a:ext cx="1917291" cy="7824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8572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A31262-0FA4-77B7-954A-87D32C5139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5181600" cy="1338931"/>
          </a:xfrm>
        </p:spPr>
        <p:txBody>
          <a:bodyPr/>
          <a:lstStyle/>
          <a:p>
            <a:r>
              <a:rPr lang="en-US" b="1" err="1"/>
              <a:t>CuteBot</a:t>
            </a:r>
            <a:r>
              <a:rPr lang="en-US" b="1"/>
              <a:t> Rules: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79A259-9867-1212-CF72-92B4E21209E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716768"/>
            <a:ext cx="6044241" cy="4049414"/>
          </a:xfrm>
          <a:ln w="28575">
            <a:solidFill>
              <a:srgbClr val="92D050"/>
            </a:solidFill>
          </a:ln>
        </p:spPr>
        <p:txBody>
          <a:bodyPr vert="horz" lIns="91440" tIns="45720" rIns="91440" bIns="45720" rtlCol="0" anchor="t">
            <a:noAutofit/>
          </a:bodyPr>
          <a:lstStyle/>
          <a:p>
            <a:pPr marL="514350" indent="-514350">
              <a:buAutoNum type="arabicPeriod"/>
            </a:pPr>
            <a:r>
              <a:rPr lang="en-CA" sz="3200">
                <a:latin typeface="Arial"/>
              </a:rPr>
              <a:t>Only run bots on designated mats</a:t>
            </a:r>
          </a:p>
          <a:p>
            <a:pPr marL="514350" indent="-514350">
              <a:buAutoNum type="arabicPeriod"/>
            </a:pPr>
            <a:r>
              <a:rPr lang="en-CA" sz="3200">
                <a:latin typeface="Arial"/>
              </a:rPr>
              <a:t>Limit speed to &lt; 75% (unless otherwise specified)</a:t>
            </a:r>
          </a:p>
          <a:p>
            <a:pPr marL="514350" indent="-514350">
              <a:buAutoNum type="arabicPeriod"/>
            </a:pPr>
            <a:r>
              <a:rPr lang="en-CA" sz="3200">
                <a:latin typeface="Arial"/>
              </a:rPr>
              <a:t>Unplug batteries when not in use</a:t>
            </a:r>
          </a:p>
          <a:p>
            <a:pPr marL="514350" indent="-514350">
              <a:buAutoNum type="arabicPeriod"/>
            </a:pPr>
            <a:r>
              <a:rPr lang="en-CA" sz="3200">
                <a:latin typeface="Arial"/>
              </a:rPr>
              <a:t>Do not drop the CuteBots</a:t>
            </a:r>
          </a:p>
          <a:p>
            <a:pPr marL="514350" indent="-514350">
              <a:buAutoNum type="arabicPeriod"/>
            </a:pPr>
            <a:endParaRPr lang="en-CA" sz="3200">
              <a:latin typeface="Arial"/>
            </a:endParaRPr>
          </a:p>
          <a:p>
            <a:pPr>
              <a:buAutoNum type="arabicPeriod"/>
            </a:pP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666E331-9051-65F8-FA93-3A138775FDB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386993" y="2261614"/>
            <a:ext cx="4491487" cy="2338508"/>
          </a:xfrm>
          <a:ln w="28575">
            <a:solidFill>
              <a:srgbClr val="92D050"/>
            </a:solidFill>
            <a:prstDash val="sysDot"/>
          </a:ln>
        </p:spPr>
        <p:txBody>
          <a:bodyPr vert="horz" lIns="91440" tIns="45720" rIns="91440" bIns="45720" rtlCol="0" anchor="t">
            <a:noAutofit/>
          </a:bodyPr>
          <a:lstStyle/>
          <a:p>
            <a:pPr marL="514350" indent="-514350">
              <a:buAutoNum type="alphaUcPeriod"/>
            </a:pPr>
            <a:r>
              <a:rPr lang="en-CA" sz="3200">
                <a:latin typeface="Arial"/>
              </a:rPr>
              <a:t>Do 3 burpees</a:t>
            </a:r>
          </a:p>
          <a:p>
            <a:pPr marL="514350" indent="-514350">
              <a:buAutoNum type="alphaUcPeriod"/>
            </a:pPr>
            <a:r>
              <a:rPr lang="en-CA" sz="3200">
                <a:latin typeface="Arial"/>
              </a:rPr>
              <a:t>Sing "I'm a Little Teapot" song</a:t>
            </a:r>
          </a:p>
          <a:p>
            <a:pPr marL="514350" indent="-514350">
              <a:buAutoNum type="alphaUcPeriod"/>
            </a:pPr>
            <a:r>
              <a:rPr lang="en-CA" sz="3200">
                <a:latin typeface="Arial"/>
              </a:rPr>
              <a:t>Do 10 jumping jacks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906A46E2-6B33-2373-AB71-C975862652AE}"/>
              </a:ext>
            </a:extLst>
          </p:cNvPr>
          <p:cNvSpPr txBox="1">
            <a:spLocks/>
          </p:cNvSpPr>
          <p:nvPr/>
        </p:nvSpPr>
        <p:spPr bwMode="auto">
          <a:xfrm>
            <a:off x="7382974" y="528623"/>
            <a:ext cx="4031412" cy="133893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20000"/>
          </a:bodyPr>
          <a:lstStyle>
            <a:lvl1pPr algn="l" defTabSz="914400">
              <a:lnSpc>
                <a:spcPct val="90000"/>
              </a:lnSpc>
              <a:spcBef>
                <a:spcPts val="0"/>
              </a:spcBef>
              <a:buNone/>
              <a:defRPr sz="4400">
                <a:solidFill>
                  <a:schemeClr val="tx1"/>
                </a:solidFill>
                <a:latin typeface="KG Corner of the Sky"/>
                <a:ea typeface="+mj-ea"/>
                <a:cs typeface="+mj-cs"/>
              </a:defRPr>
            </a:lvl1pPr>
          </a:lstStyle>
          <a:p>
            <a:r>
              <a:rPr lang="en-US"/>
              <a:t>If you break any of these rules, you can choose: </a:t>
            </a:r>
          </a:p>
        </p:txBody>
      </p:sp>
    </p:spTree>
    <p:extLst>
      <p:ext uri="{BB962C8B-B14F-4D97-AF65-F5344CB8AC3E}">
        <p14:creationId xmlns:p14="http://schemas.microsoft.com/office/powerpoint/2010/main" val="39269187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780D311-9907-CF6A-3811-5D566EF622F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E6EF2B0-03C4-F1A7-6659-A23D2D6A621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41417" y="3463"/>
            <a:ext cx="5309754" cy="6851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36667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851265-2976-9BF6-8320-374AAD40A5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latin typeface="Aharoni"/>
                <a:cs typeface="Aharoni"/>
              </a:rPr>
              <a:t>Hackathon: Knock Over </a:t>
            </a:r>
          </a:p>
        </p:txBody>
      </p:sp>
      <p:pic>
        <p:nvPicPr>
          <p:cNvPr id="5" name="Picture 4" descr="A green line art of a robot&#10;&#10;Description automatically generated">
            <a:extLst>
              <a:ext uri="{FF2B5EF4-FFF2-40B4-BE49-F238E27FC236}">
                <a16:creationId xmlns:a16="http://schemas.microsoft.com/office/drawing/2014/main" id="{065722C9-1C73-AA20-A6F3-CEC8F3C38E6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-2429" t="13583" r="6984" b="6011"/>
          <a:stretch/>
        </p:blipFill>
        <p:spPr>
          <a:xfrm>
            <a:off x="5366774" y="-489857"/>
            <a:ext cx="10272527" cy="11220042"/>
          </a:xfrm>
          <a:custGeom>
            <a:avLst/>
            <a:gdLst/>
            <a:ahLst/>
            <a:cxnLst/>
            <a:rect l="l" t="t" r="r" b="b"/>
            <a:pathLst>
              <a:path w="3741748" h="3741748">
                <a:moveTo>
                  <a:pt x="1870874" y="0"/>
                </a:moveTo>
                <a:cubicBezTo>
                  <a:pt x="2904129" y="0"/>
                  <a:pt x="3741748" y="837619"/>
                  <a:pt x="3741748" y="1870874"/>
                </a:cubicBezTo>
                <a:cubicBezTo>
                  <a:pt x="3741748" y="2904129"/>
                  <a:pt x="2904129" y="3741748"/>
                  <a:pt x="1870874" y="3741748"/>
                </a:cubicBezTo>
                <a:cubicBezTo>
                  <a:pt x="837619" y="3741748"/>
                  <a:pt x="0" y="2904129"/>
                  <a:pt x="0" y="1870874"/>
                </a:cubicBezTo>
                <a:cubicBezTo>
                  <a:pt x="0" y="837619"/>
                  <a:pt x="837619" y="0"/>
                  <a:pt x="1870874" y="0"/>
                </a:cubicBezTo>
                <a:close/>
              </a:path>
            </a:pathLst>
          </a:custGeom>
        </p:spPr>
      </p:pic>
      <p:pic>
        <p:nvPicPr>
          <p:cNvPr id="7" name="Picture 6" descr="A green circle with white lines and grey text&#10;&#10;Description automatically generated">
            <a:extLst>
              <a:ext uri="{FF2B5EF4-FFF2-40B4-BE49-F238E27FC236}">
                <a16:creationId xmlns:a16="http://schemas.microsoft.com/office/drawing/2014/main" id="{C7D54252-BC9A-A17E-1E24-3FBF4D1066E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188678" y="5944460"/>
            <a:ext cx="1917291" cy="782403"/>
          </a:xfrm>
          <a:prstGeom prst="rect">
            <a:avLst/>
          </a:prstGeom>
        </p:spPr>
      </p:pic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998C4548-0271-02FD-E1DA-FDE0BCFAA60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endParaRPr lang="en-US"/>
          </a:p>
          <a:p>
            <a:endParaRPr lang="en-US"/>
          </a:p>
          <a:p>
            <a:endParaRPr lang="en-US"/>
          </a:p>
          <a:p>
            <a:pPr marL="0" indent="0">
              <a:buNone/>
            </a:pPr>
            <a:endParaRPr lang="en-US"/>
          </a:p>
        </p:txBody>
      </p:sp>
      <p:sp>
        <p:nvSpPr>
          <p:cNvPr id="3" name="Content Placeholder 8">
            <a:extLst>
              <a:ext uri="{FF2B5EF4-FFF2-40B4-BE49-F238E27FC236}">
                <a16:creationId xmlns:a16="http://schemas.microsoft.com/office/drawing/2014/main" id="{998C4548-0271-02FD-E1DA-FDE0BCFAA60C}"/>
              </a:ext>
            </a:extLst>
          </p:cNvPr>
          <p:cNvSpPr>
            <a:spLocks noGrp="1"/>
          </p:cNvSpPr>
          <p:nvPr/>
        </p:nvSpPr>
        <p:spPr>
          <a:xfrm>
            <a:off x="838200" y="1737644"/>
            <a:ext cx="10609850" cy="443931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3600" b="1" i="1" dirty="0"/>
              <a:t>Program </a:t>
            </a:r>
            <a:r>
              <a:rPr lang="en-US" sz="3600" b="1" i="1" dirty="0" err="1"/>
              <a:t>CuteBot</a:t>
            </a:r>
            <a:r>
              <a:rPr lang="en-US" sz="3600" b="1" i="1" dirty="0"/>
              <a:t> to knock over your opponent's ball first.</a:t>
            </a:r>
            <a:endParaRPr lang="en-US" dirty="0"/>
          </a:p>
          <a:p>
            <a:pPr marL="0" indent="0">
              <a:buNone/>
            </a:pPr>
            <a:endParaRPr lang="en-US"/>
          </a:p>
          <a:p>
            <a:r>
              <a:rPr lang="en-US" dirty="0"/>
              <a:t>In this player vs player game, each player has a ball on a cup and the goal is to knock the opponent's ball off their cup to win.</a:t>
            </a:r>
          </a:p>
          <a:p>
            <a:endParaRPr lang="en-US"/>
          </a:p>
          <a:p>
            <a:r>
              <a:rPr lang="en-US" dirty="0">
                <a:ea typeface="+mn-lt"/>
                <a:cs typeface="+mn-lt"/>
              </a:rPr>
              <a:t>How can you use </a:t>
            </a:r>
            <a:r>
              <a:rPr lang="en-US" dirty="0" err="1">
                <a:ea typeface="+mn-lt"/>
                <a:cs typeface="+mn-lt"/>
              </a:rPr>
              <a:t>Cutebot</a:t>
            </a:r>
            <a:r>
              <a:rPr lang="en-US" dirty="0">
                <a:ea typeface="+mn-lt"/>
                <a:cs typeface="+mn-lt"/>
              </a:rPr>
              <a:t>/</a:t>
            </a:r>
            <a:r>
              <a:rPr lang="en-US" dirty="0" err="1">
                <a:ea typeface="+mn-lt"/>
                <a:cs typeface="+mn-lt"/>
              </a:rPr>
              <a:t>Micro:Bit</a:t>
            </a:r>
            <a:r>
              <a:rPr lang="en-US" dirty="0">
                <a:ea typeface="+mn-lt"/>
                <a:cs typeface="+mn-lt"/>
              </a:rPr>
              <a:t> features to aggressively navigate toward the ball or defensively protect your own ball?</a:t>
            </a:r>
          </a:p>
          <a:p>
            <a:endParaRPr lang="en-US"/>
          </a:p>
          <a:p>
            <a:endParaRPr lang="en-US"/>
          </a:p>
          <a:p>
            <a:pPr marL="0" indent="0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353274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green line art of a robot&#10;&#10;Description automatically generated">
            <a:extLst>
              <a:ext uri="{FF2B5EF4-FFF2-40B4-BE49-F238E27FC236}">
                <a16:creationId xmlns:a16="http://schemas.microsoft.com/office/drawing/2014/main" id="{065722C9-1C73-AA20-A6F3-CEC8F3C38E6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-2429" t="13583" r="6984" b="6011"/>
          <a:stretch/>
        </p:blipFill>
        <p:spPr>
          <a:xfrm>
            <a:off x="5366774" y="-489857"/>
            <a:ext cx="10272527" cy="11220042"/>
          </a:xfrm>
          <a:custGeom>
            <a:avLst/>
            <a:gdLst/>
            <a:ahLst/>
            <a:cxnLst/>
            <a:rect l="l" t="t" r="r" b="b"/>
            <a:pathLst>
              <a:path w="3741748" h="3741748">
                <a:moveTo>
                  <a:pt x="1870874" y="0"/>
                </a:moveTo>
                <a:cubicBezTo>
                  <a:pt x="2904129" y="0"/>
                  <a:pt x="3741748" y="837619"/>
                  <a:pt x="3741748" y="1870874"/>
                </a:cubicBezTo>
                <a:cubicBezTo>
                  <a:pt x="3741748" y="2904129"/>
                  <a:pt x="2904129" y="3741748"/>
                  <a:pt x="1870874" y="3741748"/>
                </a:cubicBezTo>
                <a:cubicBezTo>
                  <a:pt x="837619" y="3741748"/>
                  <a:pt x="0" y="2904129"/>
                  <a:pt x="0" y="1870874"/>
                </a:cubicBezTo>
                <a:cubicBezTo>
                  <a:pt x="0" y="837619"/>
                  <a:pt x="837619" y="0"/>
                  <a:pt x="1870874" y="0"/>
                </a:cubicBezTo>
                <a:close/>
              </a:path>
            </a:pathLst>
          </a:cu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3851265-2976-9BF6-8320-374AAD40A5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08899"/>
            <a:ext cx="10515600" cy="1498091"/>
          </a:xfrm>
        </p:spPr>
        <p:txBody>
          <a:bodyPr/>
          <a:lstStyle/>
          <a:p>
            <a:r>
              <a:rPr lang="en-US" b="1" dirty="0">
                <a:latin typeface="Aharoni"/>
                <a:cs typeface="Aharoni"/>
              </a:rPr>
              <a:t>Hackathon: To the Drawing Board!</a:t>
            </a:r>
          </a:p>
        </p:txBody>
      </p:sp>
      <p:pic>
        <p:nvPicPr>
          <p:cNvPr id="7" name="Picture 6" descr="A green circle with white lines and grey text&#10;&#10;Description automatically generated">
            <a:extLst>
              <a:ext uri="{FF2B5EF4-FFF2-40B4-BE49-F238E27FC236}">
                <a16:creationId xmlns:a16="http://schemas.microsoft.com/office/drawing/2014/main" id="{C7D54252-BC9A-A17E-1E24-3FBF4D1066E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188678" y="5944460"/>
            <a:ext cx="1917291" cy="782403"/>
          </a:xfrm>
          <a:prstGeom prst="rect">
            <a:avLst/>
          </a:prstGeom>
        </p:spPr>
      </p:pic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998C4548-0271-02FD-E1DA-FDE0BCFAA60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69399"/>
            <a:ext cx="10515600" cy="4523866"/>
          </a:xfrm>
        </p:spPr>
        <p:txBody>
          <a:bodyPr vert="horz" lIns="91440" tIns="45720" rIns="91440" bIns="45720" rtlCol="0" anchor="t">
            <a:normAutofit/>
          </a:bodyPr>
          <a:lstStyle/>
          <a:p>
            <a:endParaRPr lang="en-US"/>
          </a:p>
          <a:p>
            <a:endParaRPr lang="en-US"/>
          </a:p>
          <a:p>
            <a:endParaRPr lang="en-US"/>
          </a:p>
          <a:p>
            <a:pPr marL="0" indent="0">
              <a:buNone/>
            </a:pPr>
            <a:endParaRPr lang="en-US"/>
          </a:p>
        </p:txBody>
      </p:sp>
      <p:sp>
        <p:nvSpPr>
          <p:cNvPr id="3" name="Content Placeholder 8">
            <a:extLst>
              <a:ext uri="{FF2B5EF4-FFF2-40B4-BE49-F238E27FC236}">
                <a16:creationId xmlns:a16="http://schemas.microsoft.com/office/drawing/2014/main" id="{998C4548-0271-02FD-E1DA-FDE0BCFAA60C}"/>
              </a:ext>
            </a:extLst>
          </p:cNvPr>
          <p:cNvSpPr>
            <a:spLocks noGrp="1"/>
          </p:cNvSpPr>
          <p:nvPr/>
        </p:nvSpPr>
        <p:spPr>
          <a:xfrm>
            <a:off x="838200" y="1877959"/>
            <a:ext cx="10663892" cy="461530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3600" b="1" i="1" dirty="0">
                <a:ea typeface="+mn-lt"/>
                <a:cs typeface="+mn-lt"/>
              </a:rPr>
              <a:t>Program </a:t>
            </a:r>
            <a:r>
              <a:rPr lang="en-US" sz="3600" b="1" i="1" err="1">
                <a:ea typeface="+mn-lt"/>
                <a:cs typeface="+mn-lt"/>
              </a:rPr>
              <a:t>CuteBot</a:t>
            </a:r>
            <a:r>
              <a:rPr lang="en-US" sz="3600" b="1" i="1" dirty="0">
                <a:ea typeface="+mn-lt"/>
                <a:cs typeface="+mn-lt"/>
              </a:rPr>
              <a:t> to create a drawing using a marker.</a:t>
            </a:r>
            <a:endParaRPr lang="en-US" sz="3600" dirty="0"/>
          </a:p>
          <a:p>
            <a:endParaRPr lang="en-US"/>
          </a:p>
          <a:p>
            <a:pPr algn="ctr"/>
            <a:r>
              <a:rPr lang="en-US" dirty="0"/>
              <a:t>Each </a:t>
            </a:r>
            <a:r>
              <a:rPr lang="en-US" err="1"/>
              <a:t>Cutebot</a:t>
            </a:r>
            <a:r>
              <a:rPr lang="en-US" dirty="0"/>
              <a:t> must create shapes, patterns, or a drawing using a marker — get creative!</a:t>
            </a:r>
          </a:p>
          <a:p>
            <a:pPr algn="ctr"/>
            <a:endParaRPr lang="en-US">
              <a:ea typeface="+mn-lt"/>
              <a:cs typeface="+mn-lt"/>
            </a:endParaRPr>
          </a:p>
          <a:p>
            <a:pPr algn="ctr"/>
            <a:r>
              <a:rPr lang="en-US" dirty="0">
                <a:ea typeface="+mn-lt"/>
                <a:cs typeface="+mn-lt"/>
              </a:rPr>
              <a:t>What creative movements can you program your </a:t>
            </a:r>
            <a:r>
              <a:rPr lang="en-US" err="1">
                <a:ea typeface="+mn-lt"/>
                <a:cs typeface="+mn-lt"/>
              </a:rPr>
              <a:t>Cutebot</a:t>
            </a:r>
            <a:r>
              <a:rPr lang="en-US" dirty="0">
                <a:ea typeface="+mn-lt"/>
                <a:cs typeface="+mn-lt"/>
              </a:rPr>
              <a:t> to make your drawing stand out?</a:t>
            </a:r>
            <a:endParaRPr lang="en-US" dirty="0"/>
          </a:p>
          <a:p>
            <a:endParaRPr lang="en-US"/>
          </a:p>
          <a:p>
            <a:endParaRPr lang="en-US"/>
          </a:p>
          <a:p>
            <a:pPr marL="0" indent="0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092502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851265-2976-9BF6-8320-374AAD40A5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latin typeface="Aharoni"/>
                <a:cs typeface="Aharoni"/>
              </a:rPr>
              <a:t>Hackathon: </a:t>
            </a:r>
            <a:r>
              <a:rPr lang="en-US" b="1" dirty="0" err="1">
                <a:latin typeface="Aharoni"/>
                <a:cs typeface="Aharoni"/>
              </a:rPr>
              <a:t>CuteBot</a:t>
            </a:r>
            <a:r>
              <a:rPr lang="en-US" b="1" dirty="0">
                <a:latin typeface="Aharoni"/>
                <a:cs typeface="Aharoni"/>
              </a:rPr>
              <a:t> Soccer </a:t>
            </a:r>
          </a:p>
        </p:txBody>
      </p:sp>
      <p:pic>
        <p:nvPicPr>
          <p:cNvPr id="5" name="Picture 4" descr="A green line art of a robot&#10;&#10;Description automatically generated">
            <a:extLst>
              <a:ext uri="{FF2B5EF4-FFF2-40B4-BE49-F238E27FC236}">
                <a16:creationId xmlns:a16="http://schemas.microsoft.com/office/drawing/2014/main" id="{065722C9-1C73-AA20-A6F3-CEC8F3C38E6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-2429" t="13583" r="6984" b="6011"/>
          <a:stretch/>
        </p:blipFill>
        <p:spPr>
          <a:xfrm>
            <a:off x="5366774" y="-489857"/>
            <a:ext cx="10272527" cy="11220042"/>
          </a:xfrm>
          <a:custGeom>
            <a:avLst/>
            <a:gdLst/>
            <a:ahLst/>
            <a:cxnLst/>
            <a:rect l="l" t="t" r="r" b="b"/>
            <a:pathLst>
              <a:path w="3741748" h="3741748">
                <a:moveTo>
                  <a:pt x="1870874" y="0"/>
                </a:moveTo>
                <a:cubicBezTo>
                  <a:pt x="2904129" y="0"/>
                  <a:pt x="3741748" y="837619"/>
                  <a:pt x="3741748" y="1870874"/>
                </a:cubicBezTo>
                <a:cubicBezTo>
                  <a:pt x="3741748" y="2904129"/>
                  <a:pt x="2904129" y="3741748"/>
                  <a:pt x="1870874" y="3741748"/>
                </a:cubicBezTo>
                <a:cubicBezTo>
                  <a:pt x="837619" y="3741748"/>
                  <a:pt x="0" y="2904129"/>
                  <a:pt x="0" y="1870874"/>
                </a:cubicBezTo>
                <a:cubicBezTo>
                  <a:pt x="0" y="837619"/>
                  <a:pt x="837619" y="0"/>
                  <a:pt x="1870874" y="0"/>
                </a:cubicBezTo>
                <a:close/>
              </a:path>
            </a:pathLst>
          </a:custGeom>
        </p:spPr>
      </p:pic>
      <p:pic>
        <p:nvPicPr>
          <p:cNvPr id="7" name="Picture 6" descr="A green circle with white lines and grey text&#10;&#10;Description automatically generated">
            <a:extLst>
              <a:ext uri="{FF2B5EF4-FFF2-40B4-BE49-F238E27FC236}">
                <a16:creationId xmlns:a16="http://schemas.microsoft.com/office/drawing/2014/main" id="{C7D54252-BC9A-A17E-1E24-3FBF4D1066E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188678" y="5944460"/>
            <a:ext cx="1917291" cy="782403"/>
          </a:xfrm>
          <a:prstGeom prst="rect">
            <a:avLst/>
          </a:prstGeom>
        </p:spPr>
      </p:pic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998C4548-0271-02FD-E1DA-FDE0BCFAA60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endParaRPr lang="en-US"/>
          </a:p>
          <a:p>
            <a:endParaRPr lang="en-US"/>
          </a:p>
          <a:p>
            <a:endParaRPr lang="en-US"/>
          </a:p>
          <a:p>
            <a:pPr marL="0" indent="0">
              <a:buNone/>
            </a:pPr>
            <a:endParaRPr lang="en-US"/>
          </a:p>
        </p:txBody>
      </p:sp>
      <p:sp>
        <p:nvSpPr>
          <p:cNvPr id="3" name="Content Placeholder 8">
            <a:extLst>
              <a:ext uri="{FF2B5EF4-FFF2-40B4-BE49-F238E27FC236}">
                <a16:creationId xmlns:a16="http://schemas.microsoft.com/office/drawing/2014/main" id="{998C4548-0271-02FD-E1DA-FDE0BCFAA60C}"/>
              </a:ext>
            </a:extLst>
          </p:cNvPr>
          <p:cNvSpPr>
            <a:spLocks noGrp="1"/>
          </p:cNvSpPr>
          <p:nvPr/>
        </p:nvSpPr>
        <p:spPr>
          <a:xfrm>
            <a:off x="838200" y="1737644"/>
            <a:ext cx="10761169" cy="443931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3600" b="1" i="1" dirty="0"/>
              <a:t>Program </a:t>
            </a:r>
            <a:r>
              <a:rPr lang="en-US" sz="3600" b="1" i="1" err="1"/>
              <a:t>Cutebot</a:t>
            </a:r>
            <a:r>
              <a:rPr lang="en-US" sz="3600" b="1" i="1" dirty="0"/>
              <a:t> to grab, pass, and score the ball.</a:t>
            </a:r>
            <a:endParaRPr lang="en-US" sz="3600"/>
          </a:p>
          <a:p>
            <a:pPr marL="0" indent="0">
              <a:buNone/>
            </a:pPr>
            <a:endParaRPr lang="en-US"/>
          </a:p>
          <a:p>
            <a:r>
              <a:rPr lang="en-US" dirty="0"/>
              <a:t>In this player vs player game, each player will remotely control a </a:t>
            </a:r>
            <a:r>
              <a:rPr lang="en-US" err="1"/>
              <a:t>Cutebot</a:t>
            </a:r>
            <a:r>
              <a:rPr lang="en-US" dirty="0"/>
              <a:t> to play a game of soccer. First player to score wins!</a:t>
            </a:r>
          </a:p>
          <a:p>
            <a:endParaRPr lang="en-US"/>
          </a:p>
          <a:p>
            <a:r>
              <a:rPr lang="en-US" dirty="0">
                <a:ea typeface="+mn-lt"/>
                <a:cs typeface="+mn-lt"/>
              </a:rPr>
              <a:t>How can you use </a:t>
            </a:r>
            <a:r>
              <a:rPr lang="en-US" err="1">
                <a:ea typeface="+mn-lt"/>
                <a:cs typeface="+mn-lt"/>
              </a:rPr>
              <a:t>Cutebot</a:t>
            </a:r>
            <a:r>
              <a:rPr lang="en-US" dirty="0">
                <a:ea typeface="+mn-lt"/>
                <a:cs typeface="+mn-lt"/>
              </a:rPr>
              <a:t>/</a:t>
            </a:r>
            <a:r>
              <a:rPr lang="en-US" err="1">
                <a:ea typeface="+mn-lt"/>
                <a:cs typeface="+mn-lt"/>
              </a:rPr>
              <a:t>Micro:Bit</a:t>
            </a:r>
            <a:r>
              <a:rPr lang="en-US" dirty="0">
                <a:ea typeface="+mn-lt"/>
                <a:cs typeface="+mn-lt"/>
              </a:rPr>
              <a:t> features to grab the ball to score or position defensively protect your own goal zone?</a:t>
            </a:r>
          </a:p>
          <a:p>
            <a:endParaRPr lang="en-US"/>
          </a:p>
          <a:p>
            <a:endParaRPr lang="en-US"/>
          </a:p>
          <a:p>
            <a:pPr marL="0" indent="0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291322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851265-2976-9BF6-8320-374AAD40A5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latin typeface="Aharoni"/>
                <a:cs typeface="Aharoni"/>
              </a:rPr>
              <a:t>Hackathon: Dance Party</a:t>
            </a:r>
          </a:p>
        </p:txBody>
      </p:sp>
      <p:pic>
        <p:nvPicPr>
          <p:cNvPr id="5" name="Picture 4" descr="A green line art of a robot&#10;&#10;Description automatically generated">
            <a:extLst>
              <a:ext uri="{FF2B5EF4-FFF2-40B4-BE49-F238E27FC236}">
                <a16:creationId xmlns:a16="http://schemas.microsoft.com/office/drawing/2014/main" id="{065722C9-1C73-AA20-A6F3-CEC8F3C38E6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-2429" t="13583" r="6984" b="6011"/>
          <a:stretch/>
        </p:blipFill>
        <p:spPr>
          <a:xfrm>
            <a:off x="4550731" y="-392580"/>
            <a:ext cx="10272527" cy="11220042"/>
          </a:xfrm>
          <a:custGeom>
            <a:avLst/>
            <a:gdLst/>
            <a:ahLst/>
            <a:cxnLst/>
            <a:rect l="l" t="t" r="r" b="b"/>
            <a:pathLst>
              <a:path w="3741748" h="3741748">
                <a:moveTo>
                  <a:pt x="1870874" y="0"/>
                </a:moveTo>
                <a:cubicBezTo>
                  <a:pt x="2904129" y="0"/>
                  <a:pt x="3741748" y="837619"/>
                  <a:pt x="3741748" y="1870874"/>
                </a:cubicBezTo>
                <a:cubicBezTo>
                  <a:pt x="3741748" y="2904129"/>
                  <a:pt x="2904129" y="3741748"/>
                  <a:pt x="1870874" y="3741748"/>
                </a:cubicBezTo>
                <a:cubicBezTo>
                  <a:pt x="837619" y="3741748"/>
                  <a:pt x="0" y="2904129"/>
                  <a:pt x="0" y="1870874"/>
                </a:cubicBezTo>
                <a:cubicBezTo>
                  <a:pt x="0" y="837619"/>
                  <a:pt x="837619" y="0"/>
                  <a:pt x="1870874" y="0"/>
                </a:cubicBezTo>
                <a:close/>
              </a:path>
            </a:pathLst>
          </a:custGeom>
        </p:spPr>
      </p:pic>
      <p:pic>
        <p:nvPicPr>
          <p:cNvPr id="7" name="Picture 6" descr="A green circle with white lines and grey text&#10;&#10;Description automatically generated">
            <a:extLst>
              <a:ext uri="{FF2B5EF4-FFF2-40B4-BE49-F238E27FC236}">
                <a16:creationId xmlns:a16="http://schemas.microsoft.com/office/drawing/2014/main" id="{C7D54252-BC9A-A17E-1E24-3FBF4D1066E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188678" y="5944460"/>
            <a:ext cx="1917291" cy="782403"/>
          </a:xfrm>
          <a:prstGeom prst="rect">
            <a:avLst/>
          </a:prstGeom>
        </p:spPr>
      </p:pic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998C4548-0271-02FD-E1DA-FDE0BCFAA60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endParaRPr lang="en-US"/>
          </a:p>
          <a:p>
            <a:endParaRPr lang="en-US"/>
          </a:p>
          <a:p>
            <a:endParaRPr lang="en-US"/>
          </a:p>
          <a:p>
            <a:pPr marL="0" indent="0">
              <a:buNone/>
            </a:pPr>
            <a:endParaRPr lang="en-US"/>
          </a:p>
        </p:txBody>
      </p:sp>
      <p:sp>
        <p:nvSpPr>
          <p:cNvPr id="3" name="Content Placeholder 8">
            <a:extLst>
              <a:ext uri="{FF2B5EF4-FFF2-40B4-BE49-F238E27FC236}">
                <a16:creationId xmlns:a16="http://schemas.microsoft.com/office/drawing/2014/main" id="{998C4548-0271-02FD-E1DA-FDE0BCFAA60C}"/>
              </a:ext>
            </a:extLst>
          </p:cNvPr>
          <p:cNvSpPr>
            <a:spLocks noGrp="1"/>
          </p:cNvSpPr>
          <p:nvPr/>
        </p:nvSpPr>
        <p:spPr>
          <a:xfrm>
            <a:off x="838200" y="1723377"/>
            <a:ext cx="10512573" cy="445358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3600" b="1" i="1" dirty="0">
                <a:ea typeface="+mn-lt"/>
                <a:cs typeface="+mn-lt"/>
              </a:rPr>
              <a:t>Program </a:t>
            </a:r>
            <a:r>
              <a:rPr lang="en-US" sz="3600" b="1" i="1" dirty="0" err="1">
                <a:ea typeface="+mn-lt"/>
                <a:cs typeface="+mn-lt"/>
              </a:rPr>
              <a:t>Cutebot</a:t>
            </a:r>
            <a:r>
              <a:rPr lang="en-US" sz="3600" b="1" i="1" dirty="0">
                <a:ea typeface="+mn-lt"/>
                <a:cs typeface="+mn-lt"/>
              </a:rPr>
              <a:t> to a dance-off. Include costumes, dance moves, and music!</a:t>
            </a:r>
            <a:endParaRPr lang="en-US" sz="3600" dirty="0"/>
          </a:p>
          <a:p>
            <a:pPr algn="ctr"/>
            <a:endParaRPr lang="en-US"/>
          </a:p>
          <a:p>
            <a:pPr algn="ctr"/>
            <a:r>
              <a:rPr lang="en-US" dirty="0">
                <a:ea typeface="+mn-lt"/>
                <a:cs typeface="+mn-lt"/>
              </a:rPr>
              <a:t>Each </a:t>
            </a:r>
            <a:r>
              <a:rPr lang="en-US" dirty="0" err="1">
                <a:ea typeface="+mn-lt"/>
                <a:cs typeface="+mn-lt"/>
              </a:rPr>
              <a:t>Cutebot</a:t>
            </a:r>
            <a:r>
              <a:rPr lang="en-US" dirty="0">
                <a:ea typeface="+mn-lt"/>
                <a:cs typeface="+mn-lt"/>
              </a:rPr>
              <a:t> must have a costume, dance(s), and music — get creative!</a:t>
            </a:r>
          </a:p>
          <a:p>
            <a:pPr algn="ctr"/>
            <a:endParaRPr lang="en-US"/>
          </a:p>
          <a:p>
            <a:pPr algn="ctr"/>
            <a:r>
              <a:rPr lang="en-US" dirty="0">
                <a:ea typeface="+mn-lt"/>
                <a:cs typeface="+mn-lt"/>
              </a:rPr>
              <a:t>How can you use </a:t>
            </a:r>
            <a:r>
              <a:rPr lang="en-US" dirty="0" err="1">
                <a:ea typeface="+mn-lt"/>
                <a:cs typeface="+mn-lt"/>
              </a:rPr>
              <a:t>Cutebot</a:t>
            </a:r>
            <a:r>
              <a:rPr lang="en-US" dirty="0">
                <a:ea typeface="+mn-lt"/>
                <a:cs typeface="+mn-lt"/>
              </a:rPr>
              <a:t>/</a:t>
            </a:r>
            <a:r>
              <a:rPr lang="en-US" dirty="0" err="1">
                <a:ea typeface="+mn-lt"/>
                <a:cs typeface="+mn-lt"/>
              </a:rPr>
              <a:t>Micro:Bit</a:t>
            </a:r>
            <a:r>
              <a:rPr lang="en-US" dirty="0">
                <a:ea typeface="+mn-lt"/>
                <a:cs typeface="+mn-lt"/>
              </a:rPr>
              <a:t> features to make your </a:t>
            </a:r>
            <a:r>
              <a:rPr lang="en-US" dirty="0" err="1">
                <a:ea typeface="+mn-lt"/>
                <a:cs typeface="+mn-lt"/>
              </a:rPr>
              <a:t>Cutebot</a:t>
            </a:r>
            <a:r>
              <a:rPr lang="en-US" dirty="0">
                <a:ea typeface="+mn-lt"/>
                <a:cs typeface="+mn-lt"/>
              </a:rPr>
              <a:t> unique?</a:t>
            </a:r>
          </a:p>
          <a:p>
            <a:pPr algn="ctr"/>
            <a:endParaRPr lang="en-US"/>
          </a:p>
          <a:p>
            <a:pPr algn="ctr"/>
            <a:endParaRPr lang="en-US"/>
          </a:p>
          <a:p>
            <a:pPr mar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711892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851265-2976-9BF6-8320-374AAD40A5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latin typeface="Aharoni"/>
                <a:cs typeface="Aharoni"/>
              </a:rPr>
              <a:t>Hackathon: Clear the Table</a:t>
            </a:r>
          </a:p>
        </p:txBody>
      </p:sp>
      <p:pic>
        <p:nvPicPr>
          <p:cNvPr id="5" name="Picture 4" descr="A green line art of a robot&#10;&#10;Description automatically generated">
            <a:extLst>
              <a:ext uri="{FF2B5EF4-FFF2-40B4-BE49-F238E27FC236}">
                <a16:creationId xmlns:a16="http://schemas.microsoft.com/office/drawing/2014/main" id="{065722C9-1C73-AA20-A6F3-CEC8F3C38E6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-2429" t="13583" r="6984" b="6011"/>
          <a:stretch/>
        </p:blipFill>
        <p:spPr>
          <a:xfrm>
            <a:off x="5366774" y="-489857"/>
            <a:ext cx="10272527" cy="11220042"/>
          </a:xfrm>
          <a:custGeom>
            <a:avLst/>
            <a:gdLst/>
            <a:ahLst/>
            <a:cxnLst/>
            <a:rect l="l" t="t" r="r" b="b"/>
            <a:pathLst>
              <a:path w="3741748" h="3741748">
                <a:moveTo>
                  <a:pt x="1870874" y="0"/>
                </a:moveTo>
                <a:cubicBezTo>
                  <a:pt x="2904129" y="0"/>
                  <a:pt x="3741748" y="837619"/>
                  <a:pt x="3741748" y="1870874"/>
                </a:cubicBezTo>
                <a:cubicBezTo>
                  <a:pt x="3741748" y="2904129"/>
                  <a:pt x="2904129" y="3741748"/>
                  <a:pt x="1870874" y="3741748"/>
                </a:cubicBezTo>
                <a:cubicBezTo>
                  <a:pt x="837619" y="3741748"/>
                  <a:pt x="0" y="2904129"/>
                  <a:pt x="0" y="1870874"/>
                </a:cubicBezTo>
                <a:cubicBezTo>
                  <a:pt x="0" y="837619"/>
                  <a:pt x="837619" y="0"/>
                  <a:pt x="1870874" y="0"/>
                </a:cubicBezTo>
                <a:close/>
              </a:path>
            </a:pathLst>
          </a:custGeom>
        </p:spPr>
      </p:pic>
      <p:pic>
        <p:nvPicPr>
          <p:cNvPr id="7" name="Picture 6" descr="A green circle with white lines and grey text&#10;&#10;Description automatically generated">
            <a:extLst>
              <a:ext uri="{FF2B5EF4-FFF2-40B4-BE49-F238E27FC236}">
                <a16:creationId xmlns:a16="http://schemas.microsoft.com/office/drawing/2014/main" id="{C7D54252-BC9A-A17E-1E24-3FBF4D1066E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188678" y="5944460"/>
            <a:ext cx="1917291" cy="782403"/>
          </a:xfrm>
          <a:prstGeom prst="rect">
            <a:avLst/>
          </a:prstGeom>
        </p:spPr>
      </p:pic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998C4548-0271-02FD-E1DA-FDE0BCFAA60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endParaRPr lang="en-US"/>
          </a:p>
          <a:p>
            <a:endParaRPr lang="en-US"/>
          </a:p>
          <a:p>
            <a:endParaRPr lang="en-US"/>
          </a:p>
          <a:p>
            <a:pPr marL="0" indent="0">
              <a:buNone/>
            </a:pPr>
            <a:endParaRPr lang="en-US"/>
          </a:p>
        </p:txBody>
      </p:sp>
      <p:sp>
        <p:nvSpPr>
          <p:cNvPr id="3" name="Content Placeholder 8">
            <a:extLst>
              <a:ext uri="{FF2B5EF4-FFF2-40B4-BE49-F238E27FC236}">
                <a16:creationId xmlns:a16="http://schemas.microsoft.com/office/drawing/2014/main" id="{998C4548-0271-02FD-E1DA-FDE0BCFAA60C}"/>
              </a:ext>
            </a:extLst>
          </p:cNvPr>
          <p:cNvSpPr>
            <a:spLocks noGrp="1"/>
          </p:cNvSpPr>
          <p:nvPr/>
        </p:nvSpPr>
        <p:spPr>
          <a:xfrm>
            <a:off x="838200" y="1723149"/>
            <a:ext cx="11032369" cy="445381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3600" b="1" i="1" dirty="0">
                <a:ea typeface="+mn-lt"/>
                <a:cs typeface="+mn-lt"/>
              </a:rPr>
              <a:t>Program </a:t>
            </a:r>
            <a:r>
              <a:rPr lang="en-US" sz="3600" b="1" i="1" dirty="0" err="1">
                <a:ea typeface="+mn-lt"/>
                <a:cs typeface="+mn-lt"/>
              </a:rPr>
              <a:t>Cutebot</a:t>
            </a:r>
            <a:r>
              <a:rPr lang="en-US" sz="3600" b="1" i="1" dirty="0">
                <a:ea typeface="+mn-lt"/>
                <a:cs typeface="+mn-lt"/>
              </a:rPr>
              <a:t> to push all objects off a table.</a:t>
            </a:r>
            <a:endParaRPr lang="en-US" sz="3600" dirty="0"/>
          </a:p>
          <a:p>
            <a:endParaRPr lang="en-US">
              <a:ea typeface="+mn-lt"/>
              <a:cs typeface="+mn-lt"/>
            </a:endParaRPr>
          </a:p>
          <a:p>
            <a:r>
              <a:rPr lang="en-US" dirty="0">
                <a:ea typeface="+mn-lt"/>
                <a:cs typeface="+mn-lt"/>
              </a:rPr>
              <a:t>The </a:t>
            </a:r>
            <a:r>
              <a:rPr lang="en-US" err="1">
                <a:ea typeface="+mn-lt"/>
                <a:cs typeface="+mn-lt"/>
              </a:rPr>
              <a:t>Cutebot</a:t>
            </a:r>
            <a:r>
              <a:rPr lang="en-US" dirty="0">
                <a:ea typeface="+mn-lt"/>
                <a:cs typeface="+mn-lt"/>
              </a:rPr>
              <a:t> that pushes most objects off the black boundary without leaving it the boundary within a time limit completes the challenge!</a:t>
            </a:r>
          </a:p>
          <a:p>
            <a:endParaRPr lang="en-US"/>
          </a:p>
          <a:p>
            <a:r>
              <a:rPr lang="en-US" dirty="0">
                <a:ea typeface="+mn-lt"/>
                <a:cs typeface="+mn-lt"/>
              </a:rPr>
              <a:t>How can you use </a:t>
            </a:r>
            <a:r>
              <a:rPr lang="en-US" err="1">
                <a:ea typeface="+mn-lt"/>
                <a:cs typeface="+mn-lt"/>
              </a:rPr>
              <a:t>Cutebot</a:t>
            </a:r>
            <a:r>
              <a:rPr lang="en-US" dirty="0">
                <a:ea typeface="+mn-lt"/>
                <a:cs typeface="+mn-lt"/>
              </a:rPr>
              <a:t>/</a:t>
            </a:r>
            <a:r>
              <a:rPr lang="en-US" err="1">
                <a:ea typeface="+mn-lt"/>
                <a:cs typeface="+mn-lt"/>
              </a:rPr>
              <a:t>Micro:Bit</a:t>
            </a:r>
            <a:r>
              <a:rPr lang="en-US" dirty="0">
                <a:ea typeface="+mn-lt"/>
                <a:cs typeface="+mn-lt"/>
              </a:rPr>
              <a:t> features to navigate within the table's boundaries?</a:t>
            </a:r>
            <a:endParaRPr lang="en-US" dirty="0"/>
          </a:p>
          <a:p>
            <a:endParaRPr lang="en-US"/>
          </a:p>
          <a:p>
            <a:pPr marL="0" indent="0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004056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851265-2976-9BF6-8320-374AAD40A5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latin typeface="Aharoni"/>
                <a:cs typeface="Aharoni"/>
              </a:rPr>
              <a:t>Hackathon: Sumo Wrestling </a:t>
            </a:r>
          </a:p>
        </p:txBody>
      </p:sp>
      <p:pic>
        <p:nvPicPr>
          <p:cNvPr id="5" name="Picture 4" descr="A green line art of a robot&#10;&#10;Description automatically generated">
            <a:extLst>
              <a:ext uri="{FF2B5EF4-FFF2-40B4-BE49-F238E27FC236}">
                <a16:creationId xmlns:a16="http://schemas.microsoft.com/office/drawing/2014/main" id="{065722C9-1C73-AA20-A6F3-CEC8F3C38E6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-2429" t="13583" r="6984" b="6011"/>
          <a:stretch/>
        </p:blipFill>
        <p:spPr>
          <a:xfrm>
            <a:off x="5366774" y="-489857"/>
            <a:ext cx="10272527" cy="11220042"/>
          </a:xfrm>
          <a:custGeom>
            <a:avLst/>
            <a:gdLst/>
            <a:ahLst/>
            <a:cxnLst/>
            <a:rect l="l" t="t" r="r" b="b"/>
            <a:pathLst>
              <a:path w="3741748" h="3741748">
                <a:moveTo>
                  <a:pt x="1870874" y="0"/>
                </a:moveTo>
                <a:cubicBezTo>
                  <a:pt x="2904129" y="0"/>
                  <a:pt x="3741748" y="837619"/>
                  <a:pt x="3741748" y="1870874"/>
                </a:cubicBezTo>
                <a:cubicBezTo>
                  <a:pt x="3741748" y="2904129"/>
                  <a:pt x="2904129" y="3741748"/>
                  <a:pt x="1870874" y="3741748"/>
                </a:cubicBezTo>
                <a:cubicBezTo>
                  <a:pt x="837619" y="3741748"/>
                  <a:pt x="0" y="2904129"/>
                  <a:pt x="0" y="1870874"/>
                </a:cubicBezTo>
                <a:cubicBezTo>
                  <a:pt x="0" y="837619"/>
                  <a:pt x="837619" y="0"/>
                  <a:pt x="1870874" y="0"/>
                </a:cubicBezTo>
                <a:close/>
              </a:path>
            </a:pathLst>
          </a:custGeom>
        </p:spPr>
      </p:pic>
      <p:pic>
        <p:nvPicPr>
          <p:cNvPr id="7" name="Picture 6" descr="A green circle with white lines and grey text&#10;&#10;Description automatically generated">
            <a:extLst>
              <a:ext uri="{FF2B5EF4-FFF2-40B4-BE49-F238E27FC236}">
                <a16:creationId xmlns:a16="http://schemas.microsoft.com/office/drawing/2014/main" id="{C7D54252-BC9A-A17E-1E24-3FBF4D1066E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188678" y="5944460"/>
            <a:ext cx="1917291" cy="782403"/>
          </a:xfrm>
          <a:prstGeom prst="rect">
            <a:avLst/>
          </a:prstGeom>
        </p:spPr>
      </p:pic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998C4548-0271-02FD-E1DA-FDE0BCFAA60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endParaRPr lang="en-US"/>
          </a:p>
          <a:p>
            <a:endParaRPr lang="en-US"/>
          </a:p>
          <a:p>
            <a:endParaRPr lang="en-US"/>
          </a:p>
          <a:p>
            <a:pPr marL="0" indent="0">
              <a:buNone/>
            </a:pPr>
            <a:endParaRPr lang="en-US"/>
          </a:p>
        </p:txBody>
      </p:sp>
      <p:sp>
        <p:nvSpPr>
          <p:cNvPr id="3" name="Content Placeholder 8">
            <a:extLst>
              <a:ext uri="{FF2B5EF4-FFF2-40B4-BE49-F238E27FC236}">
                <a16:creationId xmlns:a16="http://schemas.microsoft.com/office/drawing/2014/main" id="{998C4548-0271-02FD-E1DA-FDE0BCFAA60C}"/>
              </a:ext>
            </a:extLst>
          </p:cNvPr>
          <p:cNvSpPr>
            <a:spLocks noGrp="1"/>
          </p:cNvSpPr>
          <p:nvPr/>
        </p:nvSpPr>
        <p:spPr>
          <a:xfrm>
            <a:off x="838200" y="1737644"/>
            <a:ext cx="11139467" cy="443931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3600" b="1" i="1" dirty="0"/>
              <a:t>Program </a:t>
            </a:r>
            <a:r>
              <a:rPr lang="en-US" sz="3600" b="1" i="1" dirty="0" err="1"/>
              <a:t>Cutebot</a:t>
            </a:r>
            <a:r>
              <a:rPr lang="en-US" sz="3600" b="1" i="1" dirty="0"/>
              <a:t> to push an opponent out of the arena.</a:t>
            </a:r>
            <a:endParaRPr lang="en-US" sz="3600"/>
          </a:p>
          <a:p>
            <a:pPr marL="0" indent="0">
              <a:buNone/>
            </a:pPr>
            <a:endParaRPr lang="en-US"/>
          </a:p>
          <a:p>
            <a:r>
              <a:rPr lang="en-US" dirty="0"/>
              <a:t>In this player vs player game, two </a:t>
            </a:r>
            <a:r>
              <a:rPr lang="en-US" err="1"/>
              <a:t>Cutebot</a:t>
            </a:r>
            <a:r>
              <a:rPr lang="en-US" dirty="0"/>
              <a:t> are put on inside a small zone, first player </a:t>
            </a:r>
            <a:r>
              <a:rPr lang="en-US" err="1"/>
              <a:t>Cutebot</a:t>
            </a:r>
            <a:r>
              <a:rPr lang="en-US" dirty="0"/>
              <a:t> to completely off the zone will lose!</a:t>
            </a:r>
          </a:p>
          <a:p>
            <a:endParaRPr lang="en-US"/>
          </a:p>
          <a:p>
            <a:r>
              <a:rPr lang="en-US" dirty="0">
                <a:ea typeface="+mn-lt"/>
                <a:cs typeface="+mn-lt"/>
              </a:rPr>
              <a:t>How can you use </a:t>
            </a:r>
            <a:r>
              <a:rPr lang="en-US" err="1">
                <a:ea typeface="+mn-lt"/>
                <a:cs typeface="+mn-lt"/>
              </a:rPr>
              <a:t>Cutebot</a:t>
            </a:r>
            <a:r>
              <a:rPr lang="en-US" dirty="0">
                <a:ea typeface="+mn-lt"/>
                <a:cs typeface="+mn-lt"/>
              </a:rPr>
              <a:t>/</a:t>
            </a:r>
            <a:r>
              <a:rPr lang="en-US" err="1">
                <a:ea typeface="+mn-lt"/>
                <a:cs typeface="+mn-lt"/>
              </a:rPr>
              <a:t>Micro:Bit</a:t>
            </a:r>
            <a:r>
              <a:rPr lang="en-US" dirty="0">
                <a:ea typeface="+mn-lt"/>
                <a:cs typeface="+mn-lt"/>
              </a:rPr>
              <a:t> features or other attachments that will push the opponent off the zone?</a:t>
            </a:r>
          </a:p>
          <a:p>
            <a:endParaRPr lang="en-US"/>
          </a:p>
          <a:p>
            <a:endParaRPr lang="en-US"/>
          </a:p>
          <a:p>
            <a:pPr marL="0" indent="0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408611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 Theme">
      <a:majorFont>
        <a:latin typeface="Aptos Display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ptos" panose="020B0004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DC - Updated Presentation Template" id="{317564B8-7678-49AD-9960-295DA137B1EC}" vid="{619AD8B9-5C64-4489-A6F2-1BF0D9B8297B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Arial"/>
        <a:cs typeface="Arial"/>
      </a:majorFont>
      <a:minorFont>
        <a:latin typeface="Calibri"/>
        <a:ea typeface="Arial"/>
        <a:cs typeface="Arial"/>
      </a:minorFont>
    </a:fontScheme>
    <a:fmtScheme name="Office">
      <a:fillStyleLst>
        <a:solidFill>
          <a:schemeClr val="phClr"/>
        </a:solidFill>
        <a:gradFill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B193896A41C66418A4DAE7FD2B61888" ma:contentTypeVersion="18" ma:contentTypeDescription="Create a new document." ma:contentTypeScope="" ma:versionID="0aa3d810216d9d42dfbb112f282c3ba3">
  <xsd:schema xmlns:xsd="http://www.w3.org/2001/XMLSchema" xmlns:xs="http://www.w3.org/2001/XMLSchema" xmlns:p="http://schemas.microsoft.com/office/2006/metadata/properties" xmlns:ns2="989ff71b-491f-4357-8dc5-6b15ed9d6290" xmlns:ns3="e3a95160-2cc2-4f6e-9f67-25cd799fb4fe" targetNamespace="http://schemas.microsoft.com/office/2006/metadata/properties" ma:root="true" ma:fieldsID="09c0dc8ba7dc3501fc593b361aa6f079" ns2:_="" ns3:_="">
    <xsd:import namespace="989ff71b-491f-4357-8dc5-6b15ed9d6290"/>
    <xsd:import namespace="e3a95160-2cc2-4f6e-9f67-25cd799fb4fe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AutoKeyPoints" minOccurs="0"/>
                <xsd:element ref="ns3:MediaServiceKeyPoints" minOccurs="0"/>
                <xsd:element ref="ns3:MediaServiceDateTaken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3:MediaServiceOCR" minOccurs="0"/>
                <xsd:element ref="ns3:MediaServiceLocation" minOccurs="0"/>
                <xsd:element ref="ns3:MediaLengthInSeconds" minOccurs="0"/>
                <xsd:element ref="ns3:lcf76f155ced4ddcb4097134ff3c332f" minOccurs="0"/>
                <xsd:element ref="ns2:TaxCatchAll" minOccurs="0"/>
                <xsd:element ref="ns3:MediaServiceObjectDetectorVersions" minOccurs="0"/>
                <xsd:element ref="ns3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89ff71b-491f-4357-8dc5-6b15ed9d6290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5fe81f18-ddaa-4d6c-a78e-b385befb645f}" ma:internalName="TaxCatchAll" ma:showField="CatchAllData" ma:web="989ff71b-491f-4357-8dc5-6b15ed9d6290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3a95160-2cc2-4f6e-9f67-25cd799fb4f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2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3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5" nillable="true" ma:displayName="Tags" ma:internalName="MediaServiceAutoTags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9" nillable="true" ma:displayName="Location" ma:internalName="MediaServiceLocation" ma:readOnly="true">
      <xsd:simpleType>
        <xsd:restriction base="dms:Text"/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a8b42d2a-1a64-4969-8c02-f516e148add5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e3a95160-2cc2-4f6e-9f67-25cd799fb4fe">
      <Terms xmlns="http://schemas.microsoft.com/office/infopath/2007/PartnerControls"/>
    </lcf76f155ced4ddcb4097134ff3c332f>
    <TaxCatchAll xmlns="989ff71b-491f-4357-8dc5-6b15ed9d6290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F4690D0E-D653-4719-930F-313114D23F64}">
  <ds:schemaRefs>
    <ds:schemaRef ds:uri="989ff71b-491f-4357-8dc5-6b15ed9d6290"/>
    <ds:schemaRef ds:uri="e3a95160-2cc2-4f6e-9f67-25cd799fb4fe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2.xml><?xml version="1.0" encoding="utf-8"?>
<ds:datastoreItem xmlns:ds="http://schemas.openxmlformats.org/officeDocument/2006/customXml" ds:itemID="{CE0653DF-173E-47EF-BF8F-9B7F81662BD9}">
  <ds:schemaRefs>
    <ds:schemaRef ds:uri="989ff71b-491f-4357-8dc5-6b15ed9d6290"/>
    <ds:schemaRef ds:uri="e3a95160-2cc2-4f6e-9f67-25cd799fb4fe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A864D8EC-082B-4FCA-8DD0-826965F946DD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DC - Teaching Presentation Template</Template>
  <Application>Microsoft Office PowerPoint</Application>
  <PresentationFormat>Widescreen</PresentationFormat>
  <Slides>9</Slides>
  <Notes>8</Notes>
  <HiddenSlides>0</HiddenSlide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9</vt:i4>
      </vt:variant>
    </vt:vector>
  </HeadingPairs>
  <TitlesOfParts>
    <vt:vector size="11" baseType="lpstr">
      <vt:lpstr>Office Theme</vt:lpstr>
      <vt:lpstr>Office Theme</vt:lpstr>
      <vt:lpstr>Extra Robotic Hackathon Challenges</vt:lpstr>
      <vt:lpstr>CuteBot Rules:</vt:lpstr>
      <vt:lpstr>PowerPoint Presentation</vt:lpstr>
      <vt:lpstr>Hackathon: Knock Over </vt:lpstr>
      <vt:lpstr>Hackathon: To the Drawing Board!</vt:lpstr>
      <vt:lpstr>Hackathon: CuteBot Soccer </vt:lpstr>
      <vt:lpstr>Hackathon: Dance Party</vt:lpstr>
      <vt:lpstr>Hackathon: Clear the Table</vt:lpstr>
      <vt:lpstr>Hackathon: Sumo Wrestling 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Jennifer Lam</dc:creator>
  <cp:revision>177</cp:revision>
  <cp:lastPrinted>2024-09-06T03:11:11Z</cp:lastPrinted>
  <dcterms:created xsi:type="dcterms:W3CDTF">2024-07-09T16:27:57Z</dcterms:created>
  <dcterms:modified xsi:type="dcterms:W3CDTF">2025-02-04T21:06:22Z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ediaServiceImageTags">
    <vt:lpwstr/>
  </property>
  <property fmtid="{D5CDD505-2E9C-101B-9397-08002B2CF9AE}" pid="3" name="ContentTypeId">
    <vt:lpwstr>0x010100CB193896A41C66418A4DAE7FD2B61888</vt:lpwstr>
  </property>
  <property fmtid="{D5CDD505-2E9C-101B-9397-08002B2CF9AE}" pid="4" name="ComplianceAssetId">
    <vt:lpwstr/>
  </property>
  <property fmtid="{D5CDD505-2E9C-101B-9397-08002B2CF9AE}" pid="5" name="_ExtendedDescription">
    <vt:lpwstr/>
  </property>
  <property fmtid="{D5CDD505-2E9C-101B-9397-08002B2CF9AE}" pid="6" name="TriggerFlowInfo">
    <vt:lpwstr/>
  </property>
</Properties>
</file>